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95" r:id="rId6"/>
    <p:sldId id="260" r:id="rId7"/>
    <p:sldId id="261" r:id="rId8"/>
    <p:sldId id="266" r:id="rId9"/>
    <p:sldId id="267" r:id="rId10"/>
    <p:sldId id="269" r:id="rId11"/>
    <p:sldId id="270" r:id="rId12"/>
    <p:sldId id="271" r:id="rId13"/>
    <p:sldId id="272" r:id="rId14"/>
    <p:sldId id="273" r:id="rId15"/>
    <p:sldId id="263" r:id="rId16"/>
    <p:sldId id="264" r:id="rId17"/>
    <p:sldId id="265" r:id="rId18"/>
    <p:sldId id="274" r:id="rId19"/>
    <p:sldId id="276" r:id="rId20"/>
    <p:sldId id="277" r:id="rId21"/>
    <p:sldId id="278" r:id="rId22"/>
    <p:sldId id="279" r:id="rId23"/>
    <p:sldId id="262" r:id="rId24"/>
    <p:sldId id="280" r:id="rId25"/>
    <p:sldId id="282" r:id="rId26"/>
    <p:sldId id="283" r:id="rId27"/>
    <p:sldId id="285" r:id="rId28"/>
    <p:sldId id="284" r:id="rId29"/>
    <p:sldId id="286" r:id="rId30"/>
    <p:sldId id="287" r:id="rId31"/>
    <p:sldId id="288" r:id="rId32"/>
    <p:sldId id="289" r:id="rId33"/>
    <p:sldId id="290" r:id="rId34"/>
    <p:sldId id="291" r:id="rId35"/>
    <p:sldId id="268" r:id="rId36"/>
    <p:sldId id="292" r:id="rId37"/>
    <p:sldId id="294" r:id="rId38"/>
    <p:sldId id="293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1C2891-A3A8-4A90-B062-503CC2BB9586}" v="467" dt="2025-05-06T16:38:10.1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5B3A7B-7F56-4A1D-909C-773EDE998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01B6B04-BB9C-4E2B-B6BF-B24FEB0D74EF}">
      <dgm:prSet/>
      <dgm:spPr/>
      <dgm:t>
        <a:bodyPr/>
        <a:lstStyle/>
        <a:p>
          <a:r>
            <a:rPr lang="en-US"/>
            <a:t>The Workers’ Compensation Division struggles with a slow, outdated paper-based filing system.</a:t>
          </a:r>
        </a:p>
      </dgm:t>
    </dgm:pt>
    <dgm:pt modelId="{C72DCD4F-ABDE-4392-A94C-2451A9A4251A}" type="parTrans" cxnId="{E5827A7E-9322-4C66-8790-153B43763F05}">
      <dgm:prSet/>
      <dgm:spPr/>
      <dgm:t>
        <a:bodyPr/>
        <a:lstStyle/>
        <a:p>
          <a:endParaRPr lang="en-US"/>
        </a:p>
      </dgm:t>
    </dgm:pt>
    <dgm:pt modelId="{8ECE8E15-EB83-40CE-9A45-1F66BD45E621}" type="sibTrans" cxnId="{E5827A7E-9322-4C66-8790-153B43763F05}">
      <dgm:prSet/>
      <dgm:spPr/>
      <dgm:t>
        <a:bodyPr/>
        <a:lstStyle/>
        <a:p>
          <a:endParaRPr lang="en-US"/>
        </a:p>
      </dgm:t>
    </dgm:pt>
    <dgm:pt modelId="{B8ADFF9D-4648-40A8-9069-3E6DB566350E}">
      <dgm:prSet/>
      <dgm:spPr/>
      <dgm:t>
        <a:bodyPr/>
        <a:lstStyle/>
        <a:p>
          <a:r>
            <a:rPr lang="en-US"/>
            <a:t>Searching and adding new claims is time-consuming, creates storage issues, and frustrates both clerks and claimants.</a:t>
          </a:r>
        </a:p>
      </dgm:t>
    </dgm:pt>
    <dgm:pt modelId="{4F3DBDB9-2A76-4872-BC74-00ECE36B6F27}" type="parTrans" cxnId="{E5F7E99E-1078-47C0-A5A8-90DB92DEE398}">
      <dgm:prSet/>
      <dgm:spPr/>
      <dgm:t>
        <a:bodyPr/>
        <a:lstStyle/>
        <a:p>
          <a:endParaRPr lang="en-US"/>
        </a:p>
      </dgm:t>
    </dgm:pt>
    <dgm:pt modelId="{9CCA1338-C96F-4E58-9346-751C191B88FB}" type="sibTrans" cxnId="{E5F7E99E-1078-47C0-A5A8-90DB92DEE398}">
      <dgm:prSet/>
      <dgm:spPr/>
      <dgm:t>
        <a:bodyPr/>
        <a:lstStyle/>
        <a:p>
          <a:endParaRPr lang="en-US"/>
        </a:p>
      </dgm:t>
    </dgm:pt>
    <dgm:pt modelId="{F92101AA-F831-4B89-9583-4D4A6DBF3FB5}">
      <dgm:prSet/>
      <dgm:spPr/>
      <dgm:t>
        <a:bodyPr/>
        <a:lstStyle/>
        <a:p>
          <a:r>
            <a:rPr lang="en-US"/>
            <a:t>A digital case management system would dramatically improve processing speed, accessibility, and overall efficiency.</a:t>
          </a:r>
        </a:p>
      </dgm:t>
    </dgm:pt>
    <dgm:pt modelId="{EF7FC1AF-8636-4270-BC01-892457CEC419}" type="parTrans" cxnId="{C417C236-F4C1-4BE1-8095-53153E8824F8}">
      <dgm:prSet/>
      <dgm:spPr/>
      <dgm:t>
        <a:bodyPr/>
        <a:lstStyle/>
        <a:p>
          <a:endParaRPr lang="en-US"/>
        </a:p>
      </dgm:t>
    </dgm:pt>
    <dgm:pt modelId="{B8EDDAEE-2E99-4EE5-ABDE-90AC70AC7778}" type="sibTrans" cxnId="{C417C236-F4C1-4BE1-8095-53153E8824F8}">
      <dgm:prSet/>
      <dgm:spPr/>
      <dgm:t>
        <a:bodyPr/>
        <a:lstStyle/>
        <a:p>
          <a:endParaRPr lang="en-US"/>
        </a:p>
      </dgm:t>
    </dgm:pt>
    <dgm:pt modelId="{484E52C5-4054-4DA3-A3F3-A85B959E089B}">
      <dgm:prSet/>
      <dgm:spPr/>
      <dgm:t>
        <a:bodyPr/>
        <a:lstStyle/>
        <a:p>
          <a:r>
            <a:rPr lang="en-US"/>
            <a:t>The new system would reduce labor costs, improve customer service, and save the department significant time and money.</a:t>
          </a:r>
        </a:p>
      </dgm:t>
    </dgm:pt>
    <dgm:pt modelId="{9F60A151-439F-44AA-A7F5-FDA15B038222}" type="parTrans" cxnId="{7202962D-A9D9-4000-9427-58BA2D5145B0}">
      <dgm:prSet/>
      <dgm:spPr/>
      <dgm:t>
        <a:bodyPr/>
        <a:lstStyle/>
        <a:p>
          <a:endParaRPr lang="en-US"/>
        </a:p>
      </dgm:t>
    </dgm:pt>
    <dgm:pt modelId="{D9DC64E7-2780-40DA-AE94-923DCEEA6863}" type="sibTrans" cxnId="{7202962D-A9D9-4000-9427-58BA2D5145B0}">
      <dgm:prSet/>
      <dgm:spPr/>
      <dgm:t>
        <a:bodyPr/>
        <a:lstStyle/>
        <a:p>
          <a:endParaRPr lang="en-US"/>
        </a:p>
      </dgm:t>
    </dgm:pt>
    <dgm:pt modelId="{08BF3381-8AC4-4A24-8019-4A72E6F7DFE9}" type="pres">
      <dgm:prSet presAssocID="{745B3A7B-7F56-4A1D-909C-773EDE9981D4}" presName="root" presStyleCnt="0">
        <dgm:presLayoutVars>
          <dgm:dir/>
          <dgm:resizeHandles val="exact"/>
        </dgm:presLayoutVars>
      </dgm:prSet>
      <dgm:spPr/>
    </dgm:pt>
    <dgm:pt modelId="{00597149-1388-4621-8AEF-0B1892409B8C}" type="pres">
      <dgm:prSet presAssocID="{D01B6B04-BB9C-4E2B-B6BF-B24FEB0D74EF}" presName="compNode" presStyleCnt="0"/>
      <dgm:spPr/>
    </dgm:pt>
    <dgm:pt modelId="{DEDC07CB-881D-45C0-9447-71DC3A107AF7}" type="pres">
      <dgm:prSet presAssocID="{D01B6B04-BB9C-4E2B-B6BF-B24FEB0D74EF}" presName="bgRect" presStyleLbl="bgShp" presStyleIdx="0" presStyleCnt="4"/>
      <dgm:spPr/>
    </dgm:pt>
    <dgm:pt modelId="{EA251511-B056-4005-B88B-EAAF38B01C12}" type="pres">
      <dgm:prSet presAssocID="{D01B6B04-BB9C-4E2B-B6BF-B24FEB0D74E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D07FC06B-6B8F-4B8D-A465-C3F39FD417E3}" type="pres">
      <dgm:prSet presAssocID="{D01B6B04-BB9C-4E2B-B6BF-B24FEB0D74EF}" presName="spaceRect" presStyleCnt="0"/>
      <dgm:spPr/>
    </dgm:pt>
    <dgm:pt modelId="{39BD914E-06A6-4E96-8DA6-DE0C70E69922}" type="pres">
      <dgm:prSet presAssocID="{D01B6B04-BB9C-4E2B-B6BF-B24FEB0D74EF}" presName="parTx" presStyleLbl="revTx" presStyleIdx="0" presStyleCnt="4">
        <dgm:presLayoutVars>
          <dgm:chMax val="0"/>
          <dgm:chPref val="0"/>
        </dgm:presLayoutVars>
      </dgm:prSet>
      <dgm:spPr/>
    </dgm:pt>
    <dgm:pt modelId="{E4C0270A-91F2-4A18-9FCD-75528F37CC72}" type="pres">
      <dgm:prSet presAssocID="{8ECE8E15-EB83-40CE-9A45-1F66BD45E621}" presName="sibTrans" presStyleCnt="0"/>
      <dgm:spPr/>
    </dgm:pt>
    <dgm:pt modelId="{07C66486-C7E8-401E-8128-FB527BF1793A}" type="pres">
      <dgm:prSet presAssocID="{B8ADFF9D-4648-40A8-9069-3E6DB566350E}" presName="compNode" presStyleCnt="0"/>
      <dgm:spPr/>
    </dgm:pt>
    <dgm:pt modelId="{3ED2BD41-54EF-4D67-A2A7-01E1884154CE}" type="pres">
      <dgm:prSet presAssocID="{B8ADFF9D-4648-40A8-9069-3E6DB566350E}" presName="bgRect" presStyleLbl="bgShp" presStyleIdx="1" presStyleCnt="4"/>
      <dgm:spPr/>
    </dgm:pt>
    <dgm:pt modelId="{AF1C3371-93A0-42D0-BCA6-54A1EC39D95C}" type="pres">
      <dgm:prSet presAssocID="{B8ADFF9D-4648-40A8-9069-3E6DB566350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925F1B2-2C58-41CA-B31C-16FAE822EA81}" type="pres">
      <dgm:prSet presAssocID="{B8ADFF9D-4648-40A8-9069-3E6DB566350E}" presName="spaceRect" presStyleCnt="0"/>
      <dgm:spPr/>
    </dgm:pt>
    <dgm:pt modelId="{FBFA5A5C-AD4B-4D81-840E-066F845F2830}" type="pres">
      <dgm:prSet presAssocID="{B8ADFF9D-4648-40A8-9069-3E6DB566350E}" presName="parTx" presStyleLbl="revTx" presStyleIdx="1" presStyleCnt="4">
        <dgm:presLayoutVars>
          <dgm:chMax val="0"/>
          <dgm:chPref val="0"/>
        </dgm:presLayoutVars>
      </dgm:prSet>
      <dgm:spPr/>
    </dgm:pt>
    <dgm:pt modelId="{E2A01929-469D-4187-9D12-76188756D36D}" type="pres">
      <dgm:prSet presAssocID="{9CCA1338-C96F-4E58-9346-751C191B88FB}" presName="sibTrans" presStyleCnt="0"/>
      <dgm:spPr/>
    </dgm:pt>
    <dgm:pt modelId="{6857D366-3D51-465B-AC10-949D22D8D53E}" type="pres">
      <dgm:prSet presAssocID="{F92101AA-F831-4B89-9583-4D4A6DBF3FB5}" presName="compNode" presStyleCnt="0"/>
      <dgm:spPr/>
    </dgm:pt>
    <dgm:pt modelId="{84AEEC73-9F0D-45EE-A160-F650A4FE28B7}" type="pres">
      <dgm:prSet presAssocID="{F92101AA-F831-4B89-9583-4D4A6DBF3FB5}" presName="bgRect" presStyleLbl="bgShp" presStyleIdx="2" presStyleCnt="4"/>
      <dgm:spPr/>
    </dgm:pt>
    <dgm:pt modelId="{7AB08448-D50A-46E5-8E7D-DFFA2D721E6D}" type="pres">
      <dgm:prSet presAssocID="{F92101AA-F831-4B89-9583-4D4A6DBF3FB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A4F26BD5-C187-4ACA-8F2F-0A44C3EB0A9D}" type="pres">
      <dgm:prSet presAssocID="{F92101AA-F831-4B89-9583-4D4A6DBF3FB5}" presName="spaceRect" presStyleCnt="0"/>
      <dgm:spPr/>
    </dgm:pt>
    <dgm:pt modelId="{4D11B304-E9CA-4ABE-996E-6215ECAEBA86}" type="pres">
      <dgm:prSet presAssocID="{F92101AA-F831-4B89-9583-4D4A6DBF3FB5}" presName="parTx" presStyleLbl="revTx" presStyleIdx="2" presStyleCnt="4">
        <dgm:presLayoutVars>
          <dgm:chMax val="0"/>
          <dgm:chPref val="0"/>
        </dgm:presLayoutVars>
      </dgm:prSet>
      <dgm:spPr/>
    </dgm:pt>
    <dgm:pt modelId="{992E4BE5-0106-4289-A269-3CA0D16A9031}" type="pres">
      <dgm:prSet presAssocID="{B8EDDAEE-2E99-4EE5-ABDE-90AC70AC7778}" presName="sibTrans" presStyleCnt="0"/>
      <dgm:spPr/>
    </dgm:pt>
    <dgm:pt modelId="{8513C3AB-F5BE-4CF0-BE7D-F301F58D4402}" type="pres">
      <dgm:prSet presAssocID="{484E52C5-4054-4DA3-A3F3-A85B959E089B}" presName="compNode" presStyleCnt="0"/>
      <dgm:spPr/>
    </dgm:pt>
    <dgm:pt modelId="{C8C9216C-AE26-434B-8689-99FEFD762501}" type="pres">
      <dgm:prSet presAssocID="{484E52C5-4054-4DA3-A3F3-A85B959E089B}" presName="bgRect" presStyleLbl="bgShp" presStyleIdx="3" presStyleCnt="4"/>
      <dgm:spPr/>
    </dgm:pt>
    <dgm:pt modelId="{DB1D1C64-3F31-4451-B24A-321DBAAD2683}" type="pres">
      <dgm:prSet presAssocID="{484E52C5-4054-4DA3-A3F3-A85B959E089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783DEAEF-E8EB-432A-889B-8DC4812A6ECC}" type="pres">
      <dgm:prSet presAssocID="{484E52C5-4054-4DA3-A3F3-A85B959E089B}" presName="spaceRect" presStyleCnt="0"/>
      <dgm:spPr/>
    </dgm:pt>
    <dgm:pt modelId="{28F52ED4-19D7-4C1D-A163-D058CC9FF13B}" type="pres">
      <dgm:prSet presAssocID="{484E52C5-4054-4DA3-A3F3-A85B959E089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AA99C209-C067-4A08-9560-E6A0386DF4D5}" type="presOf" srcId="{D01B6B04-BB9C-4E2B-B6BF-B24FEB0D74EF}" destId="{39BD914E-06A6-4E96-8DA6-DE0C70E69922}" srcOrd="0" destOrd="0" presId="urn:microsoft.com/office/officeart/2018/2/layout/IconVerticalSolidList"/>
    <dgm:cxn modelId="{B3BBE914-5BFC-4D33-A7AA-09B242C8FD62}" type="presOf" srcId="{F92101AA-F831-4B89-9583-4D4A6DBF3FB5}" destId="{4D11B304-E9CA-4ABE-996E-6215ECAEBA86}" srcOrd="0" destOrd="0" presId="urn:microsoft.com/office/officeart/2018/2/layout/IconVerticalSolidList"/>
    <dgm:cxn modelId="{055CA91A-6C0D-4430-A399-42E8E7C8ABE9}" type="presOf" srcId="{745B3A7B-7F56-4A1D-909C-773EDE9981D4}" destId="{08BF3381-8AC4-4A24-8019-4A72E6F7DFE9}" srcOrd="0" destOrd="0" presId="urn:microsoft.com/office/officeart/2018/2/layout/IconVerticalSolidList"/>
    <dgm:cxn modelId="{7202962D-A9D9-4000-9427-58BA2D5145B0}" srcId="{745B3A7B-7F56-4A1D-909C-773EDE9981D4}" destId="{484E52C5-4054-4DA3-A3F3-A85B959E089B}" srcOrd="3" destOrd="0" parTransId="{9F60A151-439F-44AA-A7F5-FDA15B038222}" sibTransId="{D9DC64E7-2780-40DA-AE94-923DCEEA6863}"/>
    <dgm:cxn modelId="{C417C236-F4C1-4BE1-8095-53153E8824F8}" srcId="{745B3A7B-7F56-4A1D-909C-773EDE9981D4}" destId="{F92101AA-F831-4B89-9583-4D4A6DBF3FB5}" srcOrd="2" destOrd="0" parTransId="{EF7FC1AF-8636-4270-BC01-892457CEC419}" sibTransId="{B8EDDAEE-2E99-4EE5-ABDE-90AC70AC7778}"/>
    <dgm:cxn modelId="{E5827A7E-9322-4C66-8790-153B43763F05}" srcId="{745B3A7B-7F56-4A1D-909C-773EDE9981D4}" destId="{D01B6B04-BB9C-4E2B-B6BF-B24FEB0D74EF}" srcOrd="0" destOrd="0" parTransId="{C72DCD4F-ABDE-4392-A94C-2451A9A4251A}" sibTransId="{8ECE8E15-EB83-40CE-9A45-1F66BD45E621}"/>
    <dgm:cxn modelId="{94E2B28C-8792-45D4-9079-DEF61FFC22C4}" type="presOf" srcId="{484E52C5-4054-4DA3-A3F3-A85B959E089B}" destId="{28F52ED4-19D7-4C1D-A163-D058CC9FF13B}" srcOrd="0" destOrd="0" presId="urn:microsoft.com/office/officeart/2018/2/layout/IconVerticalSolidList"/>
    <dgm:cxn modelId="{0D2EC99D-A81C-418F-BE4A-F8CEA64B9468}" type="presOf" srcId="{B8ADFF9D-4648-40A8-9069-3E6DB566350E}" destId="{FBFA5A5C-AD4B-4D81-840E-066F845F2830}" srcOrd="0" destOrd="0" presId="urn:microsoft.com/office/officeart/2018/2/layout/IconVerticalSolidList"/>
    <dgm:cxn modelId="{E5F7E99E-1078-47C0-A5A8-90DB92DEE398}" srcId="{745B3A7B-7F56-4A1D-909C-773EDE9981D4}" destId="{B8ADFF9D-4648-40A8-9069-3E6DB566350E}" srcOrd="1" destOrd="0" parTransId="{4F3DBDB9-2A76-4872-BC74-00ECE36B6F27}" sibTransId="{9CCA1338-C96F-4E58-9346-751C191B88FB}"/>
    <dgm:cxn modelId="{BCC352D8-635F-4669-8E49-1C7F33E18F34}" type="presParOf" srcId="{08BF3381-8AC4-4A24-8019-4A72E6F7DFE9}" destId="{00597149-1388-4621-8AEF-0B1892409B8C}" srcOrd="0" destOrd="0" presId="urn:microsoft.com/office/officeart/2018/2/layout/IconVerticalSolidList"/>
    <dgm:cxn modelId="{A656F0DE-D22E-445F-B054-698142EC5C1A}" type="presParOf" srcId="{00597149-1388-4621-8AEF-0B1892409B8C}" destId="{DEDC07CB-881D-45C0-9447-71DC3A107AF7}" srcOrd="0" destOrd="0" presId="urn:microsoft.com/office/officeart/2018/2/layout/IconVerticalSolidList"/>
    <dgm:cxn modelId="{D73E940C-A342-4FDC-B94F-86393B418F68}" type="presParOf" srcId="{00597149-1388-4621-8AEF-0B1892409B8C}" destId="{EA251511-B056-4005-B88B-EAAF38B01C12}" srcOrd="1" destOrd="0" presId="urn:microsoft.com/office/officeart/2018/2/layout/IconVerticalSolidList"/>
    <dgm:cxn modelId="{A5839673-E6D6-46EC-BADE-EDE2A820FD67}" type="presParOf" srcId="{00597149-1388-4621-8AEF-0B1892409B8C}" destId="{D07FC06B-6B8F-4B8D-A465-C3F39FD417E3}" srcOrd="2" destOrd="0" presId="urn:microsoft.com/office/officeart/2018/2/layout/IconVerticalSolidList"/>
    <dgm:cxn modelId="{8FD0A818-A1F8-4274-8773-775C63733303}" type="presParOf" srcId="{00597149-1388-4621-8AEF-0B1892409B8C}" destId="{39BD914E-06A6-4E96-8DA6-DE0C70E69922}" srcOrd="3" destOrd="0" presId="urn:microsoft.com/office/officeart/2018/2/layout/IconVerticalSolidList"/>
    <dgm:cxn modelId="{6E51A9B8-26A3-4C43-8447-3E30F43D2FA7}" type="presParOf" srcId="{08BF3381-8AC4-4A24-8019-4A72E6F7DFE9}" destId="{E4C0270A-91F2-4A18-9FCD-75528F37CC72}" srcOrd="1" destOrd="0" presId="urn:microsoft.com/office/officeart/2018/2/layout/IconVerticalSolidList"/>
    <dgm:cxn modelId="{B67FF242-519D-4C6E-BABF-2AD39B1D4DF4}" type="presParOf" srcId="{08BF3381-8AC4-4A24-8019-4A72E6F7DFE9}" destId="{07C66486-C7E8-401E-8128-FB527BF1793A}" srcOrd="2" destOrd="0" presId="urn:microsoft.com/office/officeart/2018/2/layout/IconVerticalSolidList"/>
    <dgm:cxn modelId="{A6519146-4216-4C5B-B3BF-F4CE277760FC}" type="presParOf" srcId="{07C66486-C7E8-401E-8128-FB527BF1793A}" destId="{3ED2BD41-54EF-4D67-A2A7-01E1884154CE}" srcOrd="0" destOrd="0" presId="urn:microsoft.com/office/officeart/2018/2/layout/IconVerticalSolidList"/>
    <dgm:cxn modelId="{C1407AB5-26EB-4879-9306-2D64F337141E}" type="presParOf" srcId="{07C66486-C7E8-401E-8128-FB527BF1793A}" destId="{AF1C3371-93A0-42D0-BCA6-54A1EC39D95C}" srcOrd="1" destOrd="0" presId="urn:microsoft.com/office/officeart/2018/2/layout/IconVerticalSolidList"/>
    <dgm:cxn modelId="{E0B9A56D-94CD-408F-8A5D-ACE2137594C3}" type="presParOf" srcId="{07C66486-C7E8-401E-8128-FB527BF1793A}" destId="{4925F1B2-2C58-41CA-B31C-16FAE822EA81}" srcOrd="2" destOrd="0" presId="urn:microsoft.com/office/officeart/2018/2/layout/IconVerticalSolidList"/>
    <dgm:cxn modelId="{0B5FFCA0-A666-4808-8C53-6EA463B6B63A}" type="presParOf" srcId="{07C66486-C7E8-401E-8128-FB527BF1793A}" destId="{FBFA5A5C-AD4B-4D81-840E-066F845F2830}" srcOrd="3" destOrd="0" presId="urn:microsoft.com/office/officeart/2018/2/layout/IconVerticalSolidList"/>
    <dgm:cxn modelId="{5699DFAA-5C6B-4DF5-8B13-5EC21262FF81}" type="presParOf" srcId="{08BF3381-8AC4-4A24-8019-4A72E6F7DFE9}" destId="{E2A01929-469D-4187-9D12-76188756D36D}" srcOrd="3" destOrd="0" presId="urn:microsoft.com/office/officeart/2018/2/layout/IconVerticalSolidList"/>
    <dgm:cxn modelId="{78652169-7586-47E2-9A1F-12BE5CA7972B}" type="presParOf" srcId="{08BF3381-8AC4-4A24-8019-4A72E6F7DFE9}" destId="{6857D366-3D51-465B-AC10-949D22D8D53E}" srcOrd="4" destOrd="0" presId="urn:microsoft.com/office/officeart/2018/2/layout/IconVerticalSolidList"/>
    <dgm:cxn modelId="{215F886A-7347-4D20-8DA8-DB24EFE0FA5B}" type="presParOf" srcId="{6857D366-3D51-465B-AC10-949D22D8D53E}" destId="{84AEEC73-9F0D-45EE-A160-F650A4FE28B7}" srcOrd="0" destOrd="0" presId="urn:microsoft.com/office/officeart/2018/2/layout/IconVerticalSolidList"/>
    <dgm:cxn modelId="{5BC9CE7A-ABD9-4E19-8D48-D11F689ADA89}" type="presParOf" srcId="{6857D366-3D51-465B-AC10-949D22D8D53E}" destId="{7AB08448-D50A-46E5-8E7D-DFFA2D721E6D}" srcOrd="1" destOrd="0" presId="urn:microsoft.com/office/officeart/2018/2/layout/IconVerticalSolidList"/>
    <dgm:cxn modelId="{3E6D1EEF-4A00-4B3B-8478-875FF7720428}" type="presParOf" srcId="{6857D366-3D51-465B-AC10-949D22D8D53E}" destId="{A4F26BD5-C187-4ACA-8F2F-0A44C3EB0A9D}" srcOrd="2" destOrd="0" presId="urn:microsoft.com/office/officeart/2018/2/layout/IconVerticalSolidList"/>
    <dgm:cxn modelId="{B2C66F64-0852-4631-AFF9-F5A41BD7A7CD}" type="presParOf" srcId="{6857D366-3D51-465B-AC10-949D22D8D53E}" destId="{4D11B304-E9CA-4ABE-996E-6215ECAEBA86}" srcOrd="3" destOrd="0" presId="urn:microsoft.com/office/officeart/2018/2/layout/IconVerticalSolidList"/>
    <dgm:cxn modelId="{582FBBD9-2E89-47F8-AA2A-393AC6168978}" type="presParOf" srcId="{08BF3381-8AC4-4A24-8019-4A72E6F7DFE9}" destId="{992E4BE5-0106-4289-A269-3CA0D16A9031}" srcOrd="5" destOrd="0" presId="urn:microsoft.com/office/officeart/2018/2/layout/IconVerticalSolidList"/>
    <dgm:cxn modelId="{E3E9775D-6BF5-4F05-8D45-2B31A386AE7E}" type="presParOf" srcId="{08BF3381-8AC4-4A24-8019-4A72E6F7DFE9}" destId="{8513C3AB-F5BE-4CF0-BE7D-F301F58D4402}" srcOrd="6" destOrd="0" presId="urn:microsoft.com/office/officeart/2018/2/layout/IconVerticalSolidList"/>
    <dgm:cxn modelId="{C0C8B98D-DC68-4486-A7DC-EBDCE73D53F2}" type="presParOf" srcId="{8513C3AB-F5BE-4CF0-BE7D-F301F58D4402}" destId="{C8C9216C-AE26-434B-8689-99FEFD762501}" srcOrd="0" destOrd="0" presId="urn:microsoft.com/office/officeart/2018/2/layout/IconVerticalSolidList"/>
    <dgm:cxn modelId="{4C5FD62D-EC5D-47BB-8AF9-34C5B0D4C2BA}" type="presParOf" srcId="{8513C3AB-F5BE-4CF0-BE7D-F301F58D4402}" destId="{DB1D1C64-3F31-4451-B24A-321DBAAD2683}" srcOrd="1" destOrd="0" presId="urn:microsoft.com/office/officeart/2018/2/layout/IconVerticalSolidList"/>
    <dgm:cxn modelId="{C2F04B98-5D36-49FD-86A5-371845413FE2}" type="presParOf" srcId="{8513C3AB-F5BE-4CF0-BE7D-F301F58D4402}" destId="{783DEAEF-E8EB-432A-889B-8DC4812A6ECC}" srcOrd="2" destOrd="0" presId="urn:microsoft.com/office/officeart/2018/2/layout/IconVerticalSolidList"/>
    <dgm:cxn modelId="{18EE3805-D445-40A5-B139-526E838E03F4}" type="presParOf" srcId="{8513C3AB-F5BE-4CF0-BE7D-F301F58D4402}" destId="{28F52ED4-19D7-4C1D-A163-D058CC9FF13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601E49C-758E-48B4-B8AD-479A47B4600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3EF97B4-78AD-45C8-869A-334F8FAEAA36}">
      <dgm:prSet/>
      <dgm:spPr/>
      <dgm:t>
        <a:bodyPr/>
        <a:lstStyle/>
        <a:p>
          <a:r>
            <a:rPr lang="en-US" b="1"/>
            <a:t>Limited Experience:</a:t>
          </a:r>
          <a:br>
            <a:rPr lang="en-US"/>
          </a:br>
          <a:r>
            <a:rPr lang="en-US"/>
            <a:t>Team unfamiliarity with digital systems requires new processes and training.</a:t>
          </a:r>
        </a:p>
      </dgm:t>
    </dgm:pt>
    <dgm:pt modelId="{5A62E8DD-B259-425A-AFA3-76EF8BE3DA15}" type="parTrans" cxnId="{A8D91A6C-5499-4102-A28B-ECA571A58F30}">
      <dgm:prSet/>
      <dgm:spPr/>
      <dgm:t>
        <a:bodyPr/>
        <a:lstStyle/>
        <a:p>
          <a:endParaRPr lang="en-US"/>
        </a:p>
      </dgm:t>
    </dgm:pt>
    <dgm:pt modelId="{D3ED3B1C-0EC3-42DC-A776-C31B8823E115}" type="sibTrans" cxnId="{A8D91A6C-5499-4102-A28B-ECA571A58F30}">
      <dgm:prSet/>
      <dgm:spPr/>
      <dgm:t>
        <a:bodyPr/>
        <a:lstStyle/>
        <a:p>
          <a:endParaRPr lang="en-US"/>
        </a:p>
      </dgm:t>
    </dgm:pt>
    <dgm:pt modelId="{7D3CD1A7-3BEB-4B59-98AA-653ABF781FCD}">
      <dgm:prSet/>
      <dgm:spPr/>
      <dgm:t>
        <a:bodyPr/>
        <a:lstStyle/>
        <a:p>
          <a:r>
            <a:rPr lang="en-US" b="1"/>
            <a:t>Technology Gaps:</a:t>
          </a:r>
          <a:br>
            <a:rPr lang="en-US"/>
          </a:br>
          <a:r>
            <a:rPr lang="en-US"/>
            <a:t>Advanced tools (databases, web apps) may exceed current team skills.</a:t>
          </a:r>
          <a:br>
            <a:rPr lang="en-US"/>
          </a:br>
          <a:r>
            <a:rPr lang="en-US" i="1"/>
            <a:t>Mitigation:</a:t>
          </a:r>
          <a:r>
            <a:rPr lang="en-US"/>
            <a:t> Hire IT experts or vendors.</a:t>
          </a:r>
        </a:p>
      </dgm:t>
    </dgm:pt>
    <dgm:pt modelId="{98E74CD0-AF1B-4767-9E12-C42A41DE38E6}" type="parTrans" cxnId="{43C953AA-0122-4F90-AD1C-52B6F1CE3B08}">
      <dgm:prSet/>
      <dgm:spPr/>
      <dgm:t>
        <a:bodyPr/>
        <a:lstStyle/>
        <a:p>
          <a:endParaRPr lang="en-US"/>
        </a:p>
      </dgm:t>
    </dgm:pt>
    <dgm:pt modelId="{539BB568-F2DE-4A9E-B1BB-4D3AAE993431}" type="sibTrans" cxnId="{43C953AA-0122-4F90-AD1C-52B6F1CE3B08}">
      <dgm:prSet/>
      <dgm:spPr/>
      <dgm:t>
        <a:bodyPr/>
        <a:lstStyle/>
        <a:p>
          <a:endParaRPr lang="en-US"/>
        </a:p>
      </dgm:t>
    </dgm:pt>
    <dgm:pt modelId="{0C4CC411-F094-4BA3-A2F0-CB9C35B9C3B9}">
      <dgm:prSet/>
      <dgm:spPr/>
      <dgm:t>
        <a:bodyPr/>
        <a:lstStyle/>
        <a:p>
          <a:r>
            <a:rPr lang="en-US" b="1"/>
            <a:t>Large Scope &amp; Complexity:</a:t>
          </a:r>
          <a:br>
            <a:rPr lang="en-US"/>
          </a:br>
          <a:r>
            <a:rPr lang="en-US"/>
            <a:t>Secure platform, database integration, and record digitization increase risks.</a:t>
          </a:r>
          <a:br>
            <a:rPr lang="en-US"/>
          </a:br>
          <a:r>
            <a:rPr lang="en-US" i="1"/>
            <a:t>Mitigation:</a:t>
          </a:r>
          <a:r>
            <a:rPr lang="en-US"/>
            <a:t> Use phased rollout, clear milestones, and progress reviews.</a:t>
          </a:r>
        </a:p>
      </dgm:t>
    </dgm:pt>
    <dgm:pt modelId="{5B1CDCF5-FB1F-4EDC-9B11-B217CAE07631}" type="parTrans" cxnId="{56BE8AA6-6F59-4E74-84D9-D5C51C647B58}">
      <dgm:prSet/>
      <dgm:spPr/>
      <dgm:t>
        <a:bodyPr/>
        <a:lstStyle/>
        <a:p>
          <a:endParaRPr lang="en-US"/>
        </a:p>
      </dgm:t>
    </dgm:pt>
    <dgm:pt modelId="{E5F3A0C8-9F82-4BDC-9DD5-1FE0A770041C}" type="sibTrans" cxnId="{56BE8AA6-6F59-4E74-84D9-D5C51C647B58}">
      <dgm:prSet/>
      <dgm:spPr/>
      <dgm:t>
        <a:bodyPr/>
        <a:lstStyle/>
        <a:p>
          <a:endParaRPr lang="en-US"/>
        </a:p>
      </dgm:t>
    </dgm:pt>
    <dgm:pt modelId="{CF5B4AFD-A8E6-4E47-8DE3-D574D8A553E9}">
      <dgm:prSet/>
      <dgm:spPr/>
      <dgm:t>
        <a:bodyPr/>
        <a:lstStyle/>
        <a:p>
          <a:r>
            <a:rPr lang="en-US" b="1"/>
            <a:t>System Compatibility:</a:t>
          </a:r>
          <a:br>
            <a:rPr lang="en-US"/>
          </a:br>
          <a:r>
            <a:rPr lang="en-US"/>
            <a:t>Challenges with migrating data and ensuring compliance (HIPAA).</a:t>
          </a:r>
          <a:br>
            <a:rPr lang="en-US"/>
          </a:br>
          <a:r>
            <a:rPr lang="en-US" i="1"/>
            <a:t>Mitigation:</a:t>
          </a:r>
          <a:r>
            <a:rPr lang="en-US"/>
            <a:t> Careful planning, secure access controls, and regulatory checks.</a:t>
          </a:r>
        </a:p>
      </dgm:t>
    </dgm:pt>
    <dgm:pt modelId="{98910D9A-32D9-4985-BC4A-8E8A164BF8B7}" type="parTrans" cxnId="{9885F76E-664C-49AB-A975-8DC6B8183330}">
      <dgm:prSet/>
      <dgm:spPr/>
      <dgm:t>
        <a:bodyPr/>
        <a:lstStyle/>
        <a:p>
          <a:endParaRPr lang="en-US"/>
        </a:p>
      </dgm:t>
    </dgm:pt>
    <dgm:pt modelId="{8ACBDAF4-5D9B-4067-B52E-63CF1B83A7F0}" type="sibTrans" cxnId="{9885F76E-664C-49AB-A975-8DC6B8183330}">
      <dgm:prSet/>
      <dgm:spPr/>
      <dgm:t>
        <a:bodyPr/>
        <a:lstStyle/>
        <a:p>
          <a:endParaRPr lang="en-US"/>
        </a:p>
      </dgm:t>
    </dgm:pt>
    <dgm:pt modelId="{58EA1828-ABC3-49EC-8242-B2BC804AD048}" type="pres">
      <dgm:prSet presAssocID="{1601E49C-758E-48B4-B8AD-479A47B46006}" presName="vert0" presStyleCnt="0">
        <dgm:presLayoutVars>
          <dgm:dir/>
          <dgm:animOne val="branch"/>
          <dgm:animLvl val="lvl"/>
        </dgm:presLayoutVars>
      </dgm:prSet>
      <dgm:spPr/>
    </dgm:pt>
    <dgm:pt modelId="{A1E003C0-DE52-457F-AFA3-051DF5192532}" type="pres">
      <dgm:prSet presAssocID="{B3EF97B4-78AD-45C8-869A-334F8FAEAA36}" presName="thickLine" presStyleLbl="alignNode1" presStyleIdx="0" presStyleCnt="4"/>
      <dgm:spPr/>
    </dgm:pt>
    <dgm:pt modelId="{66A20091-AF04-420F-9533-B1B6B5AEE401}" type="pres">
      <dgm:prSet presAssocID="{B3EF97B4-78AD-45C8-869A-334F8FAEAA36}" presName="horz1" presStyleCnt="0"/>
      <dgm:spPr/>
    </dgm:pt>
    <dgm:pt modelId="{6CB33AB2-CB03-451A-80EB-7DF065D78231}" type="pres">
      <dgm:prSet presAssocID="{B3EF97B4-78AD-45C8-869A-334F8FAEAA36}" presName="tx1" presStyleLbl="revTx" presStyleIdx="0" presStyleCnt="4"/>
      <dgm:spPr/>
    </dgm:pt>
    <dgm:pt modelId="{7EBFCC2D-4647-49CA-AACC-6FBA9ACB4D02}" type="pres">
      <dgm:prSet presAssocID="{B3EF97B4-78AD-45C8-869A-334F8FAEAA36}" presName="vert1" presStyleCnt="0"/>
      <dgm:spPr/>
    </dgm:pt>
    <dgm:pt modelId="{D8E6BD66-1B7A-4DF6-BE57-AD0FA3C0A5DD}" type="pres">
      <dgm:prSet presAssocID="{7D3CD1A7-3BEB-4B59-98AA-653ABF781FCD}" presName="thickLine" presStyleLbl="alignNode1" presStyleIdx="1" presStyleCnt="4"/>
      <dgm:spPr/>
    </dgm:pt>
    <dgm:pt modelId="{201BE966-CD1E-47E0-A785-07B1C908324C}" type="pres">
      <dgm:prSet presAssocID="{7D3CD1A7-3BEB-4B59-98AA-653ABF781FCD}" presName="horz1" presStyleCnt="0"/>
      <dgm:spPr/>
    </dgm:pt>
    <dgm:pt modelId="{8BCDED99-D48A-4B6B-B06A-235EBF1CBF55}" type="pres">
      <dgm:prSet presAssocID="{7D3CD1A7-3BEB-4B59-98AA-653ABF781FCD}" presName="tx1" presStyleLbl="revTx" presStyleIdx="1" presStyleCnt="4"/>
      <dgm:spPr/>
    </dgm:pt>
    <dgm:pt modelId="{6E9535A7-06EA-4A32-A62E-9CF1DE4C5CF0}" type="pres">
      <dgm:prSet presAssocID="{7D3CD1A7-3BEB-4B59-98AA-653ABF781FCD}" presName="vert1" presStyleCnt="0"/>
      <dgm:spPr/>
    </dgm:pt>
    <dgm:pt modelId="{15E15B27-7CD1-424A-AAD0-164FA5EF50CB}" type="pres">
      <dgm:prSet presAssocID="{0C4CC411-F094-4BA3-A2F0-CB9C35B9C3B9}" presName="thickLine" presStyleLbl="alignNode1" presStyleIdx="2" presStyleCnt="4"/>
      <dgm:spPr/>
    </dgm:pt>
    <dgm:pt modelId="{2CAD416C-5F7B-4F60-8096-C13BDC9F999F}" type="pres">
      <dgm:prSet presAssocID="{0C4CC411-F094-4BA3-A2F0-CB9C35B9C3B9}" presName="horz1" presStyleCnt="0"/>
      <dgm:spPr/>
    </dgm:pt>
    <dgm:pt modelId="{EA2B5F1D-3D54-4A86-9C5B-41A0D4C55A9B}" type="pres">
      <dgm:prSet presAssocID="{0C4CC411-F094-4BA3-A2F0-CB9C35B9C3B9}" presName="tx1" presStyleLbl="revTx" presStyleIdx="2" presStyleCnt="4"/>
      <dgm:spPr/>
    </dgm:pt>
    <dgm:pt modelId="{324D5F7C-529B-42DB-9C0A-C0C15A2B7066}" type="pres">
      <dgm:prSet presAssocID="{0C4CC411-F094-4BA3-A2F0-CB9C35B9C3B9}" presName="vert1" presStyleCnt="0"/>
      <dgm:spPr/>
    </dgm:pt>
    <dgm:pt modelId="{57875B7B-8FDE-4C18-9076-0D566C9251B7}" type="pres">
      <dgm:prSet presAssocID="{CF5B4AFD-A8E6-4E47-8DE3-D574D8A553E9}" presName="thickLine" presStyleLbl="alignNode1" presStyleIdx="3" presStyleCnt="4"/>
      <dgm:spPr/>
    </dgm:pt>
    <dgm:pt modelId="{FAD898B8-A862-4B01-917E-4240CC48187D}" type="pres">
      <dgm:prSet presAssocID="{CF5B4AFD-A8E6-4E47-8DE3-D574D8A553E9}" presName="horz1" presStyleCnt="0"/>
      <dgm:spPr/>
    </dgm:pt>
    <dgm:pt modelId="{6558D066-F07B-4C98-A11F-CF48146F03C7}" type="pres">
      <dgm:prSet presAssocID="{CF5B4AFD-A8E6-4E47-8DE3-D574D8A553E9}" presName="tx1" presStyleLbl="revTx" presStyleIdx="3" presStyleCnt="4"/>
      <dgm:spPr/>
    </dgm:pt>
    <dgm:pt modelId="{8116998E-41AB-49FE-9D4D-7F1E6F94B411}" type="pres">
      <dgm:prSet presAssocID="{CF5B4AFD-A8E6-4E47-8DE3-D574D8A553E9}" presName="vert1" presStyleCnt="0"/>
      <dgm:spPr/>
    </dgm:pt>
  </dgm:ptLst>
  <dgm:cxnLst>
    <dgm:cxn modelId="{69EF1408-37DA-4226-8C6B-3CB2DDDA2EAD}" type="presOf" srcId="{0C4CC411-F094-4BA3-A2F0-CB9C35B9C3B9}" destId="{EA2B5F1D-3D54-4A86-9C5B-41A0D4C55A9B}" srcOrd="0" destOrd="0" presId="urn:microsoft.com/office/officeart/2008/layout/LinedList"/>
    <dgm:cxn modelId="{66B9B960-F3E6-4439-A411-F496B9209DA4}" type="presOf" srcId="{1601E49C-758E-48B4-B8AD-479A47B46006}" destId="{58EA1828-ABC3-49EC-8242-B2BC804AD048}" srcOrd="0" destOrd="0" presId="urn:microsoft.com/office/officeart/2008/layout/LinedList"/>
    <dgm:cxn modelId="{C9D96066-9061-42D2-8D0F-7512F4F3945C}" type="presOf" srcId="{B3EF97B4-78AD-45C8-869A-334F8FAEAA36}" destId="{6CB33AB2-CB03-451A-80EB-7DF065D78231}" srcOrd="0" destOrd="0" presId="urn:microsoft.com/office/officeart/2008/layout/LinedList"/>
    <dgm:cxn modelId="{A8D91A6C-5499-4102-A28B-ECA571A58F30}" srcId="{1601E49C-758E-48B4-B8AD-479A47B46006}" destId="{B3EF97B4-78AD-45C8-869A-334F8FAEAA36}" srcOrd="0" destOrd="0" parTransId="{5A62E8DD-B259-425A-AFA3-76EF8BE3DA15}" sibTransId="{D3ED3B1C-0EC3-42DC-A776-C31B8823E115}"/>
    <dgm:cxn modelId="{9885F76E-664C-49AB-A975-8DC6B8183330}" srcId="{1601E49C-758E-48B4-B8AD-479A47B46006}" destId="{CF5B4AFD-A8E6-4E47-8DE3-D574D8A553E9}" srcOrd="3" destOrd="0" parTransId="{98910D9A-32D9-4985-BC4A-8E8A164BF8B7}" sibTransId="{8ACBDAF4-5D9B-4067-B52E-63CF1B83A7F0}"/>
    <dgm:cxn modelId="{5122D98F-C77E-47E6-9777-6616D8BF1F07}" type="presOf" srcId="{7D3CD1A7-3BEB-4B59-98AA-653ABF781FCD}" destId="{8BCDED99-D48A-4B6B-B06A-235EBF1CBF55}" srcOrd="0" destOrd="0" presId="urn:microsoft.com/office/officeart/2008/layout/LinedList"/>
    <dgm:cxn modelId="{3295869E-910F-4008-9995-AEEDD4817277}" type="presOf" srcId="{CF5B4AFD-A8E6-4E47-8DE3-D574D8A553E9}" destId="{6558D066-F07B-4C98-A11F-CF48146F03C7}" srcOrd="0" destOrd="0" presId="urn:microsoft.com/office/officeart/2008/layout/LinedList"/>
    <dgm:cxn modelId="{56BE8AA6-6F59-4E74-84D9-D5C51C647B58}" srcId="{1601E49C-758E-48B4-B8AD-479A47B46006}" destId="{0C4CC411-F094-4BA3-A2F0-CB9C35B9C3B9}" srcOrd="2" destOrd="0" parTransId="{5B1CDCF5-FB1F-4EDC-9B11-B217CAE07631}" sibTransId="{E5F3A0C8-9F82-4BDC-9DD5-1FE0A770041C}"/>
    <dgm:cxn modelId="{43C953AA-0122-4F90-AD1C-52B6F1CE3B08}" srcId="{1601E49C-758E-48B4-B8AD-479A47B46006}" destId="{7D3CD1A7-3BEB-4B59-98AA-653ABF781FCD}" srcOrd="1" destOrd="0" parTransId="{98E74CD0-AF1B-4767-9E12-C42A41DE38E6}" sibTransId="{539BB568-F2DE-4A9E-B1BB-4D3AAE993431}"/>
    <dgm:cxn modelId="{03A75B37-0EBB-4D19-B603-20032ECB0970}" type="presParOf" srcId="{58EA1828-ABC3-49EC-8242-B2BC804AD048}" destId="{A1E003C0-DE52-457F-AFA3-051DF5192532}" srcOrd="0" destOrd="0" presId="urn:microsoft.com/office/officeart/2008/layout/LinedList"/>
    <dgm:cxn modelId="{63C79AD3-476F-4C43-B770-830656859344}" type="presParOf" srcId="{58EA1828-ABC3-49EC-8242-B2BC804AD048}" destId="{66A20091-AF04-420F-9533-B1B6B5AEE401}" srcOrd="1" destOrd="0" presId="urn:microsoft.com/office/officeart/2008/layout/LinedList"/>
    <dgm:cxn modelId="{A3C0FCE7-ABCE-452A-90C1-F4D99E046B18}" type="presParOf" srcId="{66A20091-AF04-420F-9533-B1B6B5AEE401}" destId="{6CB33AB2-CB03-451A-80EB-7DF065D78231}" srcOrd="0" destOrd="0" presId="urn:microsoft.com/office/officeart/2008/layout/LinedList"/>
    <dgm:cxn modelId="{30E74E43-5109-42FE-902B-34B5572896F1}" type="presParOf" srcId="{66A20091-AF04-420F-9533-B1B6B5AEE401}" destId="{7EBFCC2D-4647-49CA-AACC-6FBA9ACB4D02}" srcOrd="1" destOrd="0" presId="urn:microsoft.com/office/officeart/2008/layout/LinedList"/>
    <dgm:cxn modelId="{9DD5ED24-A337-47D5-8D5E-CB37443C171F}" type="presParOf" srcId="{58EA1828-ABC3-49EC-8242-B2BC804AD048}" destId="{D8E6BD66-1B7A-4DF6-BE57-AD0FA3C0A5DD}" srcOrd="2" destOrd="0" presId="urn:microsoft.com/office/officeart/2008/layout/LinedList"/>
    <dgm:cxn modelId="{1692CCAD-B17A-43BD-A3D3-1E3D217BA35E}" type="presParOf" srcId="{58EA1828-ABC3-49EC-8242-B2BC804AD048}" destId="{201BE966-CD1E-47E0-A785-07B1C908324C}" srcOrd="3" destOrd="0" presId="urn:microsoft.com/office/officeart/2008/layout/LinedList"/>
    <dgm:cxn modelId="{43090060-0E85-4EB2-8FA0-F2B85DB4CE26}" type="presParOf" srcId="{201BE966-CD1E-47E0-A785-07B1C908324C}" destId="{8BCDED99-D48A-4B6B-B06A-235EBF1CBF55}" srcOrd="0" destOrd="0" presId="urn:microsoft.com/office/officeart/2008/layout/LinedList"/>
    <dgm:cxn modelId="{8C05FCF1-1BC0-4519-89B6-6F3FF8045C1C}" type="presParOf" srcId="{201BE966-CD1E-47E0-A785-07B1C908324C}" destId="{6E9535A7-06EA-4A32-A62E-9CF1DE4C5CF0}" srcOrd="1" destOrd="0" presId="urn:microsoft.com/office/officeart/2008/layout/LinedList"/>
    <dgm:cxn modelId="{C3859A21-9E55-4988-ADB2-FD5BA138C3C6}" type="presParOf" srcId="{58EA1828-ABC3-49EC-8242-B2BC804AD048}" destId="{15E15B27-7CD1-424A-AAD0-164FA5EF50CB}" srcOrd="4" destOrd="0" presId="urn:microsoft.com/office/officeart/2008/layout/LinedList"/>
    <dgm:cxn modelId="{2A414AF7-6DBB-47E0-A6EC-44F6474F4BC5}" type="presParOf" srcId="{58EA1828-ABC3-49EC-8242-B2BC804AD048}" destId="{2CAD416C-5F7B-4F60-8096-C13BDC9F999F}" srcOrd="5" destOrd="0" presId="urn:microsoft.com/office/officeart/2008/layout/LinedList"/>
    <dgm:cxn modelId="{B261B924-B97A-4059-A4C8-F5B5473460E5}" type="presParOf" srcId="{2CAD416C-5F7B-4F60-8096-C13BDC9F999F}" destId="{EA2B5F1D-3D54-4A86-9C5B-41A0D4C55A9B}" srcOrd="0" destOrd="0" presId="urn:microsoft.com/office/officeart/2008/layout/LinedList"/>
    <dgm:cxn modelId="{A1E9BA2B-879D-4F15-B935-6A5FDA6D90CE}" type="presParOf" srcId="{2CAD416C-5F7B-4F60-8096-C13BDC9F999F}" destId="{324D5F7C-529B-42DB-9C0A-C0C15A2B7066}" srcOrd="1" destOrd="0" presId="urn:microsoft.com/office/officeart/2008/layout/LinedList"/>
    <dgm:cxn modelId="{2BC5B591-77A4-4E0A-A0B0-48FF569D5D25}" type="presParOf" srcId="{58EA1828-ABC3-49EC-8242-B2BC804AD048}" destId="{57875B7B-8FDE-4C18-9076-0D566C9251B7}" srcOrd="6" destOrd="0" presId="urn:microsoft.com/office/officeart/2008/layout/LinedList"/>
    <dgm:cxn modelId="{D6583C4F-15C8-438B-A417-7AA3A8E6EE09}" type="presParOf" srcId="{58EA1828-ABC3-49EC-8242-B2BC804AD048}" destId="{FAD898B8-A862-4B01-917E-4240CC48187D}" srcOrd="7" destOrd="0" presId="urn:microsoft.com/office/officeart/2008/layout/LinedList"/>
    <dgm:cxn modelId="{51027106-4E30-4A1D-BB92-BF568D73CC9F}" type="presParOf" srcId="{FAD898B8-A862-4B01-917E-4240CC48187D}" destId="{6558D066-F07B-4C98-A11F-CF48146F03C7}" srcOrd="0" destOrd="0" presId="urn:microsoft.com/office/officeart/2008/layout/LinedList"/>
    <dgm:cxn modelId="{450D3F8C-77DD-40F4-9406-0979944CC8C4}" type="presParOf" srcId="{FAD898B8-A862-4B01-917E-4240CC48187D}" destId="{8116998E-41AB-49FE-9D4D-7F1E6F94B41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3FF4EC-B956-4ECE-AF1A-78C49C5E81D6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483242-FF33-4057-9B74-472B1C7BFD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Strategic Alignment</a:t>
          </a:r>
        </a:p>
      </dgm:t>
    </dgm:pt>
    <dgm:pt modelId="{7FA8F3FE-882C-4A57-BAC5-85CA1B655090}" type="parTrans" cxnId="{2B73CF76-9AB5-4615-874F-FDAEE8675F34}">
      <dgm:prSet/>
      <dgm:spPr/>
      <dgm:t>
        <a:bodyPr/>
        <a:lstStyle/>
        <a:p>
          <a:endParaRPr lang="en-US"/>
        </a:p>
      </dgm:t>
    </dgm:pt>
    <dgm:pt modelId="{E10F15D0-0A6A-4D9D-8F3A-BE16A9C4474F}" type="sibTrans" cxnId="{2B73CF76-9AB5-4615-874F-FDAEE8675F34}">
      <dgm:prSet/>
      <dgm:spPr/>
      <dgm:t>
        <a:bodyPr/>
        <a:lstStyle/>
        <a:p>
          <a:endParaRPr lang="en-US"/>
        </a:p>
      </dgm:t>
    </dgm:pt>
    <dgm:pt modelId="{D037DAD3-5C09-41E5-835D-4CB74624801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Supports South Dakota Dept. of Labor’s goals.</a:t>
          </a:r>
        </a:p>
      </dgm:t>
    </dgm:pt>
    <dgm:pt modelId="{1927C24A-8FFC-4432-8B52-0B50262E221F}" type="parTrans" cxnId="{DDBB87B5-3A69-472F-ADDD-90435F1FE516}">
      <dgm:prSet/>
      <dgm:spPr/>
      <dgm:t>
        <a:bodyPr/>
        <a:lstStyle/>
        <a:p>
          <a:endParaRPr lang="en-US"/>
        </a:p>
      </dgm:t>
    </dgm:pt>
    <dgm:pt modelId="{91910357-2DA5-43EB-8F6C-A4C7E1502749}" type="sibTrans" cxnId="{DDBB87B5-3A69-472F-ADDD-90435F1FE516}">
      <dgm:prSet/>
      <dgm:spPr/>
      <dgm:t>
        <a:bodyPr/>
        <a:lstStyle/>
        <a:p>
          <a:endParaRPr lang="en-US"/>
        </a:p>
      </dgm:t>
    </dgm:pt>
    <dgm:pt modelId="{A3986362-E45E-43C7-AF3C-CE9FD936579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Replaces outdated paper system for faster, fairer claims handling.</a:t>
          </a:r>
        </a:p>
      </dgm:t>
    </dgm:pt>
    <dgm:pt modelId="{99C8D494-9D65-4EAB-B937-B8171A5DF53B}" type="parTrans" cxnId="{56E3DDFB-1D0E-4A57-AB0B-D82579C5CBDC}">
      <dgm:prSet/>
      <dgm:spPr/>
      <dgm:t>
        <a:bodyPr/>
        <a:lstStyle/>
        <a:p>
          <a:endParaRPr lang="en-US"/>
        </a:p>
      </dgm:t>
    </dgm:pt>
    <dgm:pt modelId="{8BF197A4-89F7-4E47-A0A4-2EC3AFCD43D0}" type="sibTrans" cxnId="{56E3DDFB-1D0E-4A57-AB0B-D82579C5CBDC}">
      <dgm:prSet/>
      <dgm:spPr/>
      <dgm:t>
        <a:bodyPr/>
        <a:lstStyle/>
        <a:p>
          <a:endParaRPr lang="en-US"/>
        </a:p>
      </dgm:t>
    </dgm:pt>
    <dgm:pt modelId="{98BC1599-4684-4FF0-A0FA-4DFA99A70D2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 Champions</a:t>
          </a:r>
        </a:p>
      </dgm:t>
    </dgm:pt>
    <dgm:pt modelId="{8BCBACC5-319D-40EE-B18E-DBF1F1C155DF}" type="parTrans" cxnId="{9285ACED-4B2D-4F46-8AB3-42C77DBD178B}">
      <dgm:prSet/>
      <dgm:spPr/>
      <dgm:t>
        <a:bodyPr/>
        <a:lstStyle/>
        <a:p>
          <a:endParaRPr lang="en-US"/>
        </a:p>
      </dgm:t>
    </dgm:pt>
    <dgm:pt modelId="{AE748A6A-8B78-4FE8-8C1B-ECF47D8F8CCD}" type="sibTrans" cxnId="{9285ACED-4B2D-4F46-8AB3-42C77DBD178B}">
      <dgm:prSet/>
      <dgm:spPr/>
      <dgm:t>
        <a:bodyPr/>
        <a:lstStyle/>
        <a:p>
          <a:endParaRPr lang="en-US"/>
        </a:p>
      </dgm:t>
    </dgm:pt>
    <dgm:pt modelId="{3B080783-D139-4750-9E73-11ADFB74F62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Key leaders drive change, secure resources, and manage resistance.</a:t>
          </a:r>
        </a:p>
      </dgm:t>
    </dgm:pt>
    <dgm:pt modelId="{DED06EE8-83A0-44C2-94A9-6A46B13DF3AE}" type="parTrans" cxnId="{D98FF9A4-FC66-49B3-9516-E2392933D23E}">
      <dgm:prSet/>
      <dgm:spPr/>
      <dgm:t>
        <a:bodyPr/>
        <a:lstStyle/>
        <a:p>
          <a:endParaRPr lang="en-US"/>
        </a:p>
      </dgm:t>
    </dgm:pt>
    <dgm:pt modelId="{86FCDBC6-90E4-4142-8272-29D711454C12}" type="sibTrans" cxnId="{D98FF9A4-FC66-49B3-9516-E2392933D23E}">
      <dgm:prSet/>
      <dgm:spPr/>
      <dgm:t>
        <a:bodyPr/>
        <a:lstStyle/>
        <a:p>
          <a:endParaRPr lang="en-US"/>
        </a:p>
      </dgm:t>
    </dgm:pt>
    <dgm:pt modelId="{FF900545-BB27-4D59-81DB-DFFD5254B08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Senior Management</a:t>
          </a:r>
        </a:p>
      </dgm:t>
    </dgm:pt>
    <dgm:pt modelId="{397D7D0A-0530-405B-9547-51A591C5F3E1}" type="parTrans" cxnId="{4EB48E88-5D2C-4DA4-A161-E1E57AA9C318}">
      <dgm:prSet/>
      <dgm:spPr/>
      <dgm:t>
        <a:bodyPr/>
        <a:lstStyle/>
        <a:p>
          <a:endParaRPr lang="en-US"/>
        </a:p>
      </dgm:t>
    </dgm:pt>
    <dgm:pt modelId="{65E4C034-0FB7-4C1C-B42A-81A7D4C1B19D}" type="sibTrans" cxnId="{4EB48E88-5D2C-4DA4-A161-E1E57AA9C318}">
      <dgm:prSet/>
      <dgm:spPr/>
      <dgm:t>
        <a:bodyPr/>
        <a:lstStyle/>
        <a:p>
          <a:endParaRPr lang="en-US"/>
        </a:p>
      </dgm:t>
    </dgm:pt>
    <dgm:pt modelId="{EE24F886-A5C6-44E3-9164-76439C1AD6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Approves resources and reinforces project importance.</a:t>
          </a:r>
        </a:p>
      </dgm:t>
    </dgm:pt>
    <dgm:pt modelId="{2CABA67C-EC37-4E87-B039-D119DE6C957A}" type="parTrans" cxnId="{89EBC09D-BD95-452D-8EF7-49CBDEC7703A}">
      <dgm:prSet/>
      <dgm:spPr/>
      <dgm:t>
        <a:bodyPr/>
        <a:lstStyle/>
        <a:p>
          <a:endParaRPr lang="en-US"/>
        </a:p>
      </dgm:t>
    </dgm:pt>
    <dgm:pt modelId="{5D4BB0DF-DC68-4514-9595-48742624B1C2}" type="sibTrans" cxnId="{89EBC09D-BD95-452D-8EF7-49CBDEC7703A}">
      <dgm:prSet/>
      <dgm:spPr/>
      <dgm:t>
        <a:bodyPr/>
        <a:lstStyle/>
        <a:p>
          <a:endParaRPr lang="en-US"/>
        </a:p>
      </dgm:t>
    </dgm:pt>
    <dgm:pt modelId="{A8BC0475-B272-4F61-843B-0F956AC7E6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Users</a:t>
          </a:r>
        </a:p>
      </dgm:t>
    </dgm:pt>
    <dgm:pt modelId="{33F8BD44-9ED4-44BB-8E6F-E5AAEC869F51}" type="parTrans" cxnId="{EE973948-C55E-4A7E-817E-222732565631}">
      <dgm:prSet/>
      <dgm:spPr/>
      <dgm:t>
        <a:bodyPr/>
        <a:lstStyle/>
        <a:p>
          <a:endParaRPr lang="en-US"/>
        </a:p>
      </dgm:t>
    </dgm:pt>
    <dgm:pt modelId="{CA1CD356-A6C4-49F1-99AF-B12EC3B616FD}" type="sibTrans" cxnId="{EE973948-C55E-4A7E-817E-222732565631}">
      <dgm:prSet/>
      <dgm:spPr/>
      <dgm:t>
        <a:bodyPr/>
        <a:lstStyle/>
        <a:p>
          <a:endParaRPr lang="en-US"/>
        </a:p>
      </dgm:t>
    </dgm:pt>
    <dgm:pt modelId="{05D534D6-D758-4D1E-BF87-12B3DAEF082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Clerks/admin staff gain efficiency and time savings.</a:t>
          </a:r>
        </a:p>
      </dgm:t>
    </dgm:pt>
    <dgm:pt modelId="{6A869F33-C6E5-48BE-AEBB-EC9B23BF012D}" type="parTrans" cxnId="{C92D2EE5-41DB-40B4-9EDD-572BC152F3C5}">
      <dgm:prSet/>
      <dgm:spPr/>
      <dgm:t>
        <a:bodyPr/>
        <a:lstStyle/>
        <a:p>
          <a:endParaRPr lang="en-US"/>
        </a:p>
      </dgm:t>
    </dgm:pt>
    <dgm:pt modelId="{767CD792-EB33-4046-82AA-CD5A110FD97A}" type="sibTrans" cxnId="{C92D2EE5-41DB-40B4-9EDD-572BC152F3C5}">
      <dgm:prSet/>
      <dgm:spPr/>
      <dgm:t>
        <a:bodyPr/>
        <a:lstStyle/>
        <a:p>
          <a:endParaRPr lang="en-US"/>
        </a:p>
      </dgm:t>
    </dgm:pt>
    <dgm:pt modelId="{C1BFEFF7-E3CB-4C75-A8EB-E06ADF1546A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User input ensures system usability and high adoption</a:t>
          </a:r>
          <a:r>
            <a:rPr lang="en-US" sz="1500" dirty="0"/>
            <a:t>.</a:t>
          </a:r>
        </a:p>
      </dgm:t>
    </dgm:pt>
    <dgm:pt modelId="{6C201F80-5FE4-4AB7-9FA2-56AC2A85DDF0}" type="parTrans" cxnId="{87E0D34C-794D-4F05-81ED-CFACDFCF33F5}">
      <dgm:prSet/>
      <dgm:spPr/>
      <dgm:t>
        <a:bodyPr/>
        <a:lstStyle/>
        <a:p>
          <a:endParaRPr lang="en-US"/>
        </a:p>
      </dgm:t>
    </dgm:pt>
    <dgm:pt modelId="{1B4ACFB2-23DF-419A-9D33-0DE0B7BBD798}" type="sibTrans" cxnId="{87E0D34C-794D-4F05-81ED-CFACDFCF33F5}">
      <dgm:prSet/>
      <dgm:spPr/>
      <dgm:t>
        <a:bodyPr/>
        <a:lstStyle/>
        <a:p>
          <a:endParaRPr lang="en-US"/>
        </a:p>
      </dgm:t>
    </dgm:pt>
    <dgm:pt modelId="{DC26EE10-A4FB-4771-9060-15B6D395DC6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Benefits</a:t>
          </a:r>
        </a:p>
      </dgm:t>
    </dgm:pt>
    <dgm:pt modelId="{58CF43FA-E69C-4B33-8809-37BD3085F15E}" type="parTrans" cxnId="{CBEE69D7-ACEE-4F8A-AB3C-58B75E0DA1A0}">
      <dgm:prSet/>
      <dgm:spPr/>
      <dgm:t>
        <a:bodyPr/>
        <a:lstStyle/>
        <a:p>
          <a:endParaRPr lang="en-US"/>
        </a:p>
      </dgm:t>
    </dgm:pt>
    <dgm:pt modelId="{19B8DDFC-A5C6-40BB-BED4-4C0B2C4FE595}" type="sibTrans" cxnId="{CBEE69D7-ACEE-4F8A-AB3C-58B75E0DA1A0}">
      <dgm:prSet/>
      <dgm:spPr/>
      <dgm:t>
        <a:bodyPr/>
        <a:lstStyle/>
        <a:p>
          <a:endParaRPr lang="en-US"/>
        </a:p>
      </dgm:t>
    </dgm:pt>
    <dgm:pt modelId="{85A2F6ED-57BC-4965-A03B-D40058B82BD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 dirty="0"/>
            <a:t>Long-term cost savings, operational efficiency, and improved service.</a:t>
          </a:r>
        </a:p>
      </dgm:t>
    </dgm:pt>
    <dgm:pt modelId="{96EF1D4A-9B29-4FC0-820A-1380ABCEDF74}" type="parTrans" cxnId="{BCB95FD4-1021-4F71-8E75-AE5CD2A7B0CD}">
      <dgm:prSet/>
      <dgm:spPr/>
      <dgm:t>
        <a:bodyPr/>
        <a:lstStyle/>
        <a:p>
          <a:endParaRPr lang="en-US"/>
        </a:p>
      </dgm:t>
    </dgm:pt>
    <dgm:pt modelId="{4DDC184F-DBB8-473B-8273-9F902A0CEDAE}" type="sibTrans" cxnId="{BCB95FD4-1021-4F71-8E75-AE5CD2A7B0CD}">
      <dgm:prSet/>
      <dgm:spPr/>
      <dgm:t>
        <a:bodyPr/>
        <a:lstStyle/>
        <a:p>
          <a:endParaRPr lang="en-US"/>
        </a:p>
      </dgm:t>
    </dgm:pt>
    <dgm:pt modelId="{6DCFBD8D-D23F-41BF-B9DE-19FD80B7AEE8}" type="pres">
      <dgm:prSet presAssocID="{303FF4EC-B956-4ECE-AF1A-78C49C5E81D6}" presName="root" presStyleCnt="0">
        <dgm:presLayoutVars>
          <dgm:dir/>
          <dgm:resizeHandles val="exact"/>
        </dgm:presLayoutVars>
      </dgm:prSet>
      <dgm:spPr/>
    </dgm:pt>
    <dgm:pt modelId="{B3D3362B-6FD6-4ECB-A7F4-697DFB2952FF}" type="pres">
      <dgm:prSet presAssocID="{12483242-FF33-4057-9B74-472B1C7BFDD3}" presName="compNode" presStyleCnt="0"/>
      <dgm:spPr/>
    </dgm:pt>
    <dgm:pt modelId="{71B0D9F1-E2C3-4531-9233-2011C4342909}" type="pres">
      <dgm:prSet presAssocID="{12483242-FF33-4057-9B74-472B1C7BFDD3}" presName="bgRect" presStyleLbl="bgShp" presStyleIdx="0" presStyleCnt="5"/>
      <dgm:spPr/>
    </dgm:pt>
    <dgm:pt modelId="{A1194AEE-9458-4EB8-99DC-C5D1D181B55E}" type="pres">
      <dgm:prSet presAssocID="{12483242-FF33-4057-9B74-472B1C7BFD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48D1676-64C9-460B-A119-C29D3CA3FCD9}" type="pres">
      <dgm:prSet presAssocID="{12483242-FF33-4057-9B74-472B1C7BFDD3}" presName="spaceRect" presStyleCnt="0"/>
      <dgm:spPr/>
    </dgm:pt>
    <dgm:pt modelId="{2DC4190B-B0A7-4C15-8E77-05CF83F3759B}" type="pres">
      <dgm:prSet presAssocID="{12483242-FF33-4057-9B74-472B1C7BFDD3}" presName="parTx" presStyleLbl="revTx" presStyleIdx="0" presStyleCnt="10">
        <dgm:presLayoutVars>
          <dgm:chMax val="0"/>
          <dgm:chPref val="0"/>
        </dgm:presLayoutVars>
      </dgm:prSet>
      <dgm:spPr/>
    </dgm:pt>
    <dgm:pt modelId="{8F5B8717-5305-45EE-A0E7-B852B720EFD9}" type="pres">
      <dgm:prSet presAssocID="{12483242-FF33-4057-9B74-472B1C7BFDD3}" presName="desTx" presStyleLbl="revTx" presStyleIdx="1" presStyleCnt="10" custScaleX="126436">
        <dgm:presLayoutVars/>
      </dgm:prSet>
      <dgm:spPr/>
    </dgm:pt>
    <dgm:pt modelId="{4751847B-3C69-4BAA-8B97-C636ABE9CD01}" type="pres">
      <dgm:prSet presAssocID="{E10F15D0-0A6A-4D9D-8F3A-BE16A9C4474F}" presName="sibTrans" presStyleCnt="0"/>
      <dgm:spPr/>
    </dgm:pt>
    <dgm:pt modelId="{AEB9C182-60FF-43FD-A181-08CB5291A0E6}" type="pres">
      <dgm:prSet presAssocID="{98BC1599-4684-4FF0-A0FA-4DFA99A70D27}" presName="compNode" presStyleCnt="0"/>
      <dgm:spPr/>
    </dgm:pt>
    <dgm:pt modelId="{D651F3DC-6B7D-43EC-9846-F2BDF0F2C379}" type="pres">
      <dgm:prSet presAssocID="{98BC1599-4684-4FF0-A0FA-4DFA99A70D27}" presName="bgRect" presStyleLbl="bgShp" presStyleIdx="1" presStyleCnt="5"/>
      <dgm:spPr/>
    </dgm:pt>
    <dgm:pt modelId="{0D3A07BE-88B9-47AA-8757-060DA4E80467}" type="pres">
      <dgm:prSet presAssocID="{98BC1599-4684-4FF0-A0FA-4DFA99A70D27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6FBE637E-04F0-4DC3-82B0-4CA4DB05D344}" type="pres">
      <dgm:prSet presAssocID="{98BC1599-4684-4FF0-A0FA-4DFA99A70D27}" presName="spaceRect" presStyleCnt="0"/>
      <dgm:spPr/>
    </dgm:pt>
    <dgm:pt modelId="{A2314DED-701D-4C95-9BBD-4BF4F0BD3353}" type="pres">
      <dgm:prSet presAssocID="{98BC1599-4684-4FF0-A0FA-4DFA99A70D27}" presName="parTx" presStyleLbl="revTx" presStyleIdx="2" presStyleCnt="10">
        <dgm:presLayoutVars>
          <dgm:chMax val="0"/>
          <dgm:chPref val="0"/>
        </dgm:presLayoutVars>
      </dgm:prSet>
      <dgm:spPr/>
    </dgm:pt>
    <dgm:pt modelId="{0CFFB707-9885-4C04-901C-B1C4305BFDEB}" type="pres">
      <dgm:prSet presAssocID="{98BC1599-4684-4FF0-A0FA-4DFA99A70D27}" presName="desTx" presStyleLbl="revTx" presStyleIdx="3" presStyleCnt="10" custScaleX="128253">
        <dgm:presLayoutVars/>
      </dgm:prSet>
      <dgm:spPr/>
    </dgm:pt>
    <dgm:pt modelId="{A1F1247E-69C9-49B3-AB86-06AF048D45E5}" type="pres">
      <dgm:prSet presAssocID="{AE748A6A-8B78-4FE8-8C1B-ECF47D8F8CCD}" presName="sibTrans" presStyleCnt="0"/>
      <dgm:spPr/>
    </dgm:pt>
    <dgm:pt modelId="{2D333D3B-261A-4E35-84D4-CAE8E866DA07}" type="pres">
      <dgm:prSet presAssocID="{FF900545-BB27-4D59-81DB-DFFD5254B089}" presName="compNode" presStyleCnt="0"/>
      <dgm:spPr/>
    </dgm:pt>
    <dgm:pt modelId="{E5050447-F735-4F85-9E78-C53B2E9C04AF}" type="pres">
      <dgm:prSet presAssocID="{FF900545-BB27-4D59-81DB-DFFD5254B089}" presName="bgRect" presStyleLbl="bgShp" presStyleIdx="2" presStyleCnt="5"/>
      <dgm:spPr/>
    </dgm:pt>
    <dgm:pt modelId="{BEADEA7C-10BB-4A10-BF86-3904F08C4E4F}" type="pres">
      <dgm:prSet presAssocID="{FF900545-BB27-4D59-81DB-DFFD5254B0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6230125-5333-4F64-9CB8-B521B88F189C}" type="pres">
      <dgm:prSet presAssocID="{FF900545-BB27-4D59-81DB-DFFD5254B089}" presName="spaceRect" presStyleCnt="0"/>
      <dgm:spPr/>
    </dgm:pt>
    <dgm:pt modelId="{82B94752-8912-4EC5-B1C2-56B4EFDBC5C6}" type="pres">
      <dgm:prSet presAssocID="{FF900545-BB27-4D59-81DB-DFFD5254B089}" presName="parTx" presStyleLbl="revTx" presStyleIdx="4" presStyleCnt="10">
        <dgm:presLayoutVars>
          <dgm:chMax val="0"/>
          <dgm:chPref val="0"/>
        </dgm:presLayoutVars>
      </dgm:prSet>
      <dgm:spPr/>
    </dgm:pt>
    <dgm:pt modelId="{0840241E-1C80-445A-82A5-0BA23474E670}" type="pres">
      <dgm:prSet presAssocID="{FF900545-BB27-4D59-81DB-DFFD5254B089}" presName="desTx" presStyleLbl="revTx" presStyleIdx="5" presStyleCnt="10" custScaleX="126982">
        <dgm:presLayoutVars/>
      </dgm:prSet>
      <dgm:spPr/>
    </dgm:pt>
    <dgm:pt modelId="{BB2F8AE8-0DFB-4396-ACC6-A4194143B19B}" type="pres">
      <dgm:prSet presAssocID="{65E4C034-0FB7-4C1C-B42A-81A7D4C1B19D}" presName="sibTrans" presStyleCnt="0"/>
      <dgm:spPr/>
    </dgm:pt>
    <dgm:pt modelId="{0C02C569-C9BF-4308-9E74-157041C9E02E}" type="pres">
      <dgm:prSet presAssocID="{A8BC0475-B272-4F61-843B-0F956AC7E649}" presName="compNode" presStyleCnt="0"/>
      <dgm:spPr/>
    </dgm:pt>
    <dgm:pt modelId="{1C568838-A596-4571-9069-FD3D9704E042}" type="pres">
      <dgm:prSet presAssocID="{A8BC0475-B272-4F61-843B-0F956AC7E649}" presName="bgRect" presStyleLbl="bgShp" presStyleIdx="3" presStyleCnt="5"/>
      <dgm:spPr/>
    </dgm:pt>
    <dgm:pt modelId="{38628AA4-3235-43DA-9AC7-FD0968842D96}" type="pres">
      <dgm:prSet presAssocID="{A8BC0475-B272-4F61-843B-0F956AC7E6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D2700C1B-4B8E-46AD-B874-C512CF395815}" type="pres">
      <dgm:prSet presAssocID="{A8BC0475-B272-4F61-843B-0F956AC7E649}" presName="spaceRect" presStyleCnt="0"/>
      <dgm:spPr/>
    </dgm:pt>
    <dgm:pt modelId="{D97A60CA-27FE-4175-8986-58144A1DE307}" type="pres">
      <dgm:prSet presAssocID="{A8BC0475-B272-4F61-843B-0F956AC7E649}" presName="parTx" presStyleLbl="revTx" presStyleIdx="6" presStyleCnt="10">
        <dgm:presLayoutVars>
          <dgm:chMax val="0"/>
          <dgm:chPref val="0"/>
        </dgm:presLayoutVars>
      </dgm:prSet>
      <dgm:spPr/>
    </dgm:pt>
    <dgm:pt modelId="{C713560B-064E-4458-96B9-B191EE75911A}" type="pres">
      <dgm:prSet presAssocID="{A8BC0475-B272-4F61-843B-0F956AC7E649}" presName="desTx" presStyleLbl="revTx" presStyleIdx="7" presStyleCnt="10" custScaleX="127255">
        <dgm:presLayoutVars/>
      </dgm:prSet>
      <dgm:spPr/>
    </dgm:pt>
    <dgm:pt modelId="{EF5F91C4-7A4D-467C-931F-4F153C611CCB}" type="pres">
      <dgm:prSet presAssocID="{CA1CD356-A6C4-49F1-99AF-B12EC3B616FD}" presName="sibTrans" presStyleCnt="0"/>
      <dgm:spPr/>
    </dgm:pt>
    <dgm:pt modelId="{300DF8E4-49C6-4A0A-99C7-DE60EB1F367F}" type="pres">
      <dgm:prSet presAssocID="{DC26EE10-A4FB-4771-9060-15B6D395DC65}" presName="compNode" presStyleCnt="0"/>
      <dgm:spPr/>
    </dgm:pt>
    <dgm:pt modelId="{67F82D00-7D52-470E-BB4D-762A970534CC}" type="pres">
      <dgm:prSet presAssocID="{DC26EE10-A4FB-4771-9060-15B6D395DC65}" presName="bgRect" presStyleLbl="bgShp" presStyleIdx="4" presStyleCnt="5"/>
      <dgm:spPr/>
    </dgm:pt>
    <dgm:pt modelId="{0D9AB89B-F74B-42AE-A51A-E9E7C56381E0}" type="pres">
      <dgm:prSet presAssocID="{DC26EE10-A4FB-4771-9060-15B6D395DC6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ggy Bank"/>
        </a:ext>
      </dgm:extLst>
    </dgm:pt>
    <dgm:pt modelId="{F4CEB720-1079-425D-9AD8-2380FD4E7738}" type="pres">
      <dgm:prSet presAssocID="{DC26EE10-A4FB-4771-9060-15B6D395DC65}" presName="spaceRect" presStyleCnt="0"/>
      <dgm:spPr/>
    </dgm:pt>
    <dgm:pt modelId="{7032E76B-0695-458F-A652-BD77CAA703EE}" type="pres">
      <dgm:prSet presAssocID="{DC26EE10-A4FB-4771-9060-15B6D395DC65}" presName="parTx" presStyleLbl="revTx" presStyleIdx="8" presStyleCnt="10">
        <dgm:presLayoutVars>
          <dgm:chMax val="0"/>
          <dgm:chPref val="0"/>
        </dgm:presLayoutVars>
      </dgm:prSet>
      <dgm:spPr/>
    </dgm:pt>
    <dgm:pt modelId="{D96614E8-6F2B-4699-B0AD-113B74F0B5D7}" type="pres">
      <dgm:prSet presAssocID="{DC26EE10-A4FB-4771-9060-15B6D395DC65}" presName="desTx" presStyleLbl="revTx" presStyleIdx="9" presStyleCnt="10" custScaleX="129524">
        <dgm:presLayoutVars/>
      </dgm:prSet>
      <dgm:spPr/>
    </dgm:pt>
  </dgm:ptLst>
  <dgm:cxnLst>
    <dgm:cxn modelId="{59CC0637-D0AD-4E10-A902-E28314464B40}" type="presOf" srcId="{05D534D6-D758-4D1E-BF87-12B3DAEF082C}" destId="{C713560B-064E-4458-96B9-B191EE75911A}" srcOrd="0" destOrd="0" presId="urn:microsoft.com/office/officeart/2018/2/layout/IconVerticalSolidList"/>
    <dgm:cxn modelId="{EE973948-C55E-4A7E-817E-222732565631}" srcId="{303FF4EC-B956-4ECE-AF1A-78C49C5E81D6}" destId="{A8BC0475-B272-4F61-843B-0F956AC7E649}" srcOrd="3" destOrd="0" parTransId="{33F8BD44-9ED4-44BB-8E6F-E5AAEC869F51}" sibTransId="{CA1CD356-A6C4-49F1-99AF-B12EC3B616FD}"/>
    <dgm:cxn modelId="{87E0D34C-794D-4F05-81ED-CFACDFCF33F5}" srcId="{A8BC0475-B272-4F61-843B-0F956AC7E649}" destId="{C1BFEFF7-E3CB-4C75-A8EB-E06ADF1546A8}" srcOrd="1" destOrd="0" parTransId="{6C201F80-5FE4-4AB7-9FA2-56AC2A85DDF0}" sibTransId="{1B4ACFB2-23DF-419A-9D33-0DE0B7BBD798}"/>
    <dgm:cxn modelId="{A8976C76-F5C4-4C89-8764-9F63C36C72A0}" type="presOf" srcId="{C1BFEFF7-E3CB-4C75-A8EB-E06ADF1546A8}" destId="{C713560B-064E-4458-96B9-B191EE75911A}" srcOrd="0" destOrd="1" presId="urn:microsoft.com/office/officeart/2018/2/layout/IconVerticalSolidList"/>
    <dgm:cxn modelId="{2B73CF76-9AB5-4615-874F-FDAEE8675F34}" srcId="{303FF4EC-B956-4ECE-AF1A-78C49C5E81D6}" destId="{12483242-FF33-4057-9B74-472B1C7BFDD3}" srcOrd="0" destOrd="0" parTransId="{7FA8F3FE-882C-4A57-BAC5-85CA1B655090}" sibTransId="{E10F15D0-0A6A-4D9D-8F3A-BE16A9C4474F}"/>
    <dgm:cxn modelId="{703AEB7D-C31D-4EA3-A939-31F815798541}" type="presOf" srcId="{A3986362-E45E-43C7-AF3C-CE9FD9365795}" destId="{8F5B8717-5305-45EE-A0E7-B852B720EFD9}" srcOrd="0" destOrd="1" presId="urn:microsoft.com/office/officeart/2018/2/layout/IconVerticalSolidList"/>
    <dgm:cxn modelId="{4EB48E88-5D2C-4DA4-A161-E1E57AA9C318}" srcId="{303FF4EC-B956-4ECE-AF1A-78C49C5E81D6}" destId="{FF900545-BB27-4D59-81DB-DFFD5254B089}" srcOrd="2" destOrd="0" parTransId="{397D7D0A-0530-405B-9547-51A591C5F3E1}" sibTransId="{65E4C034-0FB7-4C1C-B42A-81A7D4C1B19D}"/>
    <dgm:cxn modelId="{7533DF8F-1003-4B52-B191-DFDC5C6D6CAC}" type="presOf" srcId="{3B080783-D139-4750-9E73-11ADFB74F629}" destId="{0CFFB707-9885-4C04-901C-B1C4305BFDEB}" srcOrd="0" destOrd="0" presId="urn:microsoft.com/office/officeart/2018/2/layout/IconVerticalSolidList"/>
    <dgm:cxn modelId="{DD90CA93-BD5A-4ED0-B068-2D1209239A8C}" type="presOf" srcId="{DC26EE10-A4FB-4771-9060-15B6D395DC65}" destId="{7032E76B-0695-458F-A652-BD77CAA703EE}" srcOrd="0" destOrd="0" presId="urn:microsoft.com/office/officeart/2018/2/layout/IconVerticalSolidList"/>
    <dgm:cxn modelId="{89EBC09D-BD95-452D-8EF7-49CBDEC7703A}" srcId="{FF900545-BB27-4D59-81DB-DFFD5254B089}" destId="{EE24F886-A5C6-44E3-9164-76439C1AD6BA}" srcOrd="0" destOrd="0" parTransId="{2CABA67C-EC37-4E87-B039-D119DE6C957A}" sibTransId="{5D4BB0DF-DC68-4514-9595-48742624B1C2}"/>
    <dgm:cxn modelId="{844F549E-852B-4163-8CFF-40A2367ADE2A}" type="presOf" srcId="{98BC1599-4684-4FF0-A0FA-4DFA99A70D27}" destId="{A2314DED-701D-4C95-9BBD-4BF4F0BD3353}" srcOrd="0" destOrd="0" presId="urn:microsoft.com/office/officeart/2018/2/layout/IconVerticalSolidList"/>
    <dgm:cxn modelId="{D98FF9A4-FC66-49B3-9516-E2392933D23E}" srcId="{98BC1599-4684-4FF0-A0FA-4DFA99A70D27}" destId="{3B080783-D139-4750-9E73-11ADFB74F629}" srcOrd="0" destOrd="0" parTransId="{DED06EE8-83A0-44C2-94A9-6A46B13DF3AE}" sibTransId="{86FCDBC6-90E4-4142-8272-29D711454C12}"/>
    <dgm:cxn modelId="{ACDB28A6-BF6F-47FA-8419-71E7B1C921E1}" type="presOf" srcId="{D037DAD3-5C09-41E5-835D-4CB746248017}" destId="{8F5B8717-5305-45EE-A0E7-B852B720EFD9}" srcOrd="0" destOrd="0" presId="urn:microsoft.com/office/officeart/2018/2/layout/IconVerticalSolidList"/>
    <dgm:cxn modelId="{D43E9DA7-E8C6-41A8-AD3D-7DB0D01F741E}" type="presOf" srcId="{A8BC0475-B272-4F61-843B-0F956AC7E649}" destId="{D97A60CA-27FE-4175-8986-58144A1DE307}" srcOrd="0" destOrd="0" presId="urn:microsoft.com/office/officeart/2018/2/layout/IconVerticalSolidList"/>
    <dgm:cxn modelId="{D873D4AD-A715-4893-BA00-13EFFE59322A}" type="presOf" srcId="{303FF4EC-B956-4ECE-AF1A-78C49C5E81D6}" destId="{6DCFBD8D-D23F-41BF-B9DE-19FD80B7AEE8}" srcOrd="0" destOrd="0" presId="urn:microsoft.com/office/officeart/2018/2/layout/IconVerticalSolidList"/>
    <dgm:cxn modelId="{DDBB87B5-3A69-472F-ADDD-90435F1FE516}" srcId="{12483242-FF33-4057-9B74-472B1C7BFDD3}" destId="{D037DAD3-5C09-41E5-835D-4CB746248017}" srcOrd="0" destOrd="0" parTransId="{1927C24A-8FFC-4432-8B52-0B50262E221F}" sibTransId="{91910357-2DA5-43EB-8F6C-A4C7E1502749}"/>
    <dgm:cxn modelId="{F6AD05B6-8F0D-4C2A-A1B8-D5F6707069B0}" type="presOf" srcId="{85A2F6ED-57BC-4965-A03B-D40058B82BD8}" destId="{D96614E8-6F2B-4699-B0AD-113B74F0B5D7}" srcOrd="0" destOrd="0" presId="urn:microsoft.com/office/officeart/2018/2/layout/IconVerticalSolidList"/>
    <dgm:cxn modelId="{BCB95FD4-1021-4F71-8E75-AE5CD2A7B0CD}" srcId="{DC26EE10-A4FB-4771-9060-15B6D395DC65}" destId="{85A2F6ED-57BC-4965-A03B-D40058B82BD8}" srcOrd="0" destOrd="0" parTransId="{96EF1D4A-9B29-4FC0-820A-1380ABCEDF74}" sibTransId="{4DDC184F-DBB8-473B-8273-9F902A0CEDAE}"/>
    <dgm:cxn modelId="{CBEE69D7-ACEE-4F8A-AB3C-58B75E0DA1A0}" srcId="{303FF4EC-B956-4ECE-AF1A-78C49C5E81D6}" destId="{DC26EE10-A4FB-4771-9060-15B6D395DC65}" srcOrd="4" destOrd="0" parTransId="{58CF43FA-E69C-4B33-8809-37BD3085F15E}" sibTransId="{19B8DDFC-A5C6-40BB-BED4-4C0B2C4FE595}"/>
    <dgm:cxn modelId="{E14E95E2-1641-4B89-A2B9-A98656907CB1}" type="presOf" srcId="{EE24F886-A5C6-44E3-9164-76439C1AD6BA}" destId="{0840241E-1C80-445A-82A5-0BA23474E670}" srcOrd="0" destOrd="0" presId="urn:microsoft.com/office/officeart/2018/2/layout/IconVerticalSolidList"/>
    <dgm:cxn modelId="{C92D2EE5-41DB-40B4-9EDD-572BC152F3C5}" srcId="{A8BC0475-B272-4F61-843B-0F956AC7E649}" destId="{05D534D6-D758-4D1E-BF87-12B3DAEF082C}" srcOrd="0" destOrd="0" parTransId="{6A869F33-C6E5-48BE-AEBB-EC9B23BF012D}" sibTransId="{767CD792-EB33-4046-82AA-CD5A110FD97A}"/>
    <dgm:cxn modelId="{F70DE4E7-79EB-44C2-89F5-37859E75611D}" type="presOf" srcId="{12483242-FF33-4057-9B74-472B1C7BFDD3}" destId="{2DC4190B-B0A7-4C15-8E77-05CF83F3759B}" srcOrd="0" destOrd="0" presId="urn:microsoft.com/office/officeart/2018/2/layout/IconVerticalSolidList"/>
    <dgm:cxn modelId="{9285ACED-4B2D-4F46-8AB3-42C77DBD178B}" srcId="{303FF4EC-B956-4ECE-AF1A-78C49C5E81D6}" destId="{98BC1599-4684-4FF0-A0FA-4DFA99A70D27}" srcOrd="1" destOrd="0" parTransId="{8BCBACC5-319D-40EE-B18E-DBF1F1C155DF}" sibTransId="{AE748A6A-8B78-4FE8-8C1B-ECF47D8F8CCD}"/>
    <dgm:cxn modelId="{4D290CF3-E941-4436-BCE8-077F1F837E2D}" type="presOf" srcId="{FF900545-BB27-4D59-81DB-DFFD5254B089}" destId="{82B94752-8912-4EC5-B1C2-56B4EFDBC5C6}" srcOrd="0" destOrd="0" presId="urn:microsoft.com/office/officeart/2018/2/layout/IconVerticalSolidList"/>
    <dgm:cxn modelId="{56E3DDFB-1D0E-4A57-AB0B-D82579C5CBDC}" srcId="{12483242-FF33-4057-9B74-472B1C7BFDD3}" destId="{A3986362-E45E-43C7-AF3C-CE9FD9365795}" srcOrd="1" destOrd="0" parTransId="{99C8D494-9D65-4EAB-B937-B8171A5DF53B}" sibTransId="{8BF197A4-89F7-4E47-A0A4-2EC3AFCD43D0}"/>
    <dgm:cxn modelId="{41AD8D22-D31F-4DA7-9D89-DFA165BD7694}" type="presParOf" srcId="{6DCFBD8D-D23F-41BF-B9DE-19FD80B7AEE8}" destId="{B3D3362B-6FD6-4ECB-A7F4-697DFB2952FF}" srcOrd="0" destOrd="0" presId="urn:microsoft.com/office/officeart/2018/2/layout/IconVerticalSolidList"/>
    <dgm:cxn modelId="{7155739D-5A7E-4983-AA17-81E78E293B7C}" type="presParOf" srcId="{B3D3362B-6FD6-4ECB-A7F4-697DFB2952FF}" destId="{71B0D9F1-E2C3-4531-9233-2011C4342909}" srcOrd="0" destOrd="0" presId="urn:microsoft.com/office/officeart/2018/2/layout/IconVerticalSolidList"/>
    <dgm:cxn modelId="{7A97CAE2-86C6-4065-9D26-8E7F231C015F}" type="presParOf" srcId="{B3D3362B-6FD6-4ECB-A7F4-697DFB2952FF}" destId="{A1194AEE-9458-4EB8-99DC-C5D1D181B55E}" srcOrd="1" destOrd="0" presId="urn:microsoft.com/office/officeart/2018/2/layout/IconVerticalSolidList"/>
    <dgm:cxn modelId="{1A9950FF-AFCC-43D2-9895-31E657623B72}" type="presParOf" srcId="{B3D3362B-6FD6-4ECB-A7F4-697DFB2952FF}" destId="{548D1676-64C9-460B-A119-C29D3CA3FCD9}" srcOrd="2" destOrd="0" presId="urn:microsoft.com/office/officeart/2018/2/layout/IconVerticalSolidList"/>
    <dgm:cxn modelId="{D406381E-DDFB-44E9-A70B-25198A03F548}" type="presParOf" srcId="{B3D3362B-6FD6-4ECB-A7F4-697DFB2952FF}" destId="{2DC4190B-B0A7-4C15-8E77-05CF83F3759B}" srcOrd="3" destOrd="0" presId="urn:microsoft.com/office/officeart/2018/2/layout/IconVerticalSolidList"/>
    <dgm:cxn modelId="{1FFB2DA9-5959-4ADE-8930-09F0F29F0C33}" type="presParOf" srcId="{B3D3362B-6FD6-4ECB-A7F4-697DFB2952FF}" destId="{8F5B8717-5305-45EE-A0E7-B852B720EFD9}" srcOrd="4" destOrd="0" presId="urn:microsoft.com/office/officeart/2018/2/layout/IconVerticalSolidList"/>
    <dgm:cxn modelId="{A45FF203-E26F-4C8B-B89D-B803BE8B9CFF}" type="presParOf" srcId="{6DCFBD8D-D23F-41BF-B9DE-19FD80B7AEE8}" destId="{4751847B-3C69-4BAA-8B97-C636ABE9CD01}" srcOrd="1" destOrd="0" presId="urn:microsoft.com/office/officeart/2018/2/layout/IconVerticalSolidList"/>
    <dgm:cxn modelId="{35CF91DD-BE70-4B31-8332-C3C81D68786B}" type="presParOf" srcId="{6DCFBD8D-D23F-41BF-B9DE-19FD80B7AEE8}" destId="{AEB9C182-60FF-43FD-A181-08CB5291A0E6}" srcOrd="2" destOrd="0" presId="urn:microsoft.com/office/officeart/2018/2/layout/IconVerticalSolidList"/>
    <dgm:cxn modelId="{07FC9987-A42F-4AD4-9F94-A091F16336DE}" type="presParOf" srcId="{AEB9C182-60FF-43FD-A181-08CB5291A0E6}" destId="{D651F3DC-6B7D-43EC-9846-F2BDF0F2C379}" srcOrd="0" destOrd="0" presId="urn:microsoft.com/office/officeart/2018/2/layout/IconVerticalSolidList"/>
    <dgm:cxn modelId="{F587DF75-E046-44D0-96B3-AA1954A98E4A}" type="presParOf" srcId="{AEB9C182-60FF-43FD-A181-08CB5291A0E6}" destId="{0D3A07BE-88B9-47AA-8757-060DA4E80467}" srcOrd="1" destOrd="0" presId="urn:microsoft.com/office/officeart/2018/2/layout/IconVerticalSolidList"/>
    <dgm:cxn modelId="{92B3E9BE-36C5-4878-B7F0-8ECF5C60E966}" type="presParOf" srcId="{AEB9C182-60FF-43FD-A181-08CB5291A0E6}" destId="{6FBE637E-04F0-4DC3-82B0-4CA4DB05D344}" srcOrd="2" destOrd="0" presId="urn:microsoft.com/office/officeart/2018/2/layout/IconVerticalSolidList"/>
    <dgm:cxn modelId="{BF1D1FA9-F1EE-4455-B966-4B8C31BB0B5F}" type="presParOf" srcId="{AEB9C182-60FF-43FD-A181-08CB5291A0E6}" destId="{A2314DED-701D-4C95-9BBD-4BF4F0BD3353}" srcOrd="3" destOrd="0" presId="urn:microsoft.com/office/officeart/2018/2/layout/IconVerticalSolidList"/>
    <dgm:cxn modelId="{D1D437CA-DC85-43A3-A7BD-9023BD655E9F}" type="presParOf" srcId="{AEB9C182-60FF-43FD-A181-08CB5291A0E6}" destId="{0CFFB707-9885-4C04-901C-B1C4305BFDEB}" srcOrd="4" destOrd="0" presId="urn:microsoft.com/office/officeart/2018/2/layout/IconVerticalSolidList"/>
    <dgm:cxn modelId="{3C99BF29-470D-4DE0-AC03-EA6ECACA1B41}" type="presParOf" srcId="{6DCFBD8D-D23F-41BF-B9DE-19FD80B7AEE8}" destId="{A1F1247E-69C9-49B3-AB86-06AF048D45E5}" srcOrd="3" destOrd="0" presId="urn:microsoft.com/office/officeart/2018/2/layout/IconVerticalSolidList"/>
    <dgm:cxn modelId="{7B23FEF9-50B0-4636-A418-F8E0266DF10B}" type="presParOf" srcId="{6DCFBD8D-D23F-41BF-B9DE-19FD80B7AEE8}" destId="{2D333D3B-261A-4E35-84D4-CAE8E866DA07}" srcOrd="4" destOrd="0" presId="urn:microsoft.com/office/officeart/2018/2/layout/IconVerticalSolidList"/>
    <dgm:cxn modelId="{4DE07699-5F44-420A-A176-E911B1527D14}" type="presParOf" srcId="{2D333D3B-261A-4E35-84D4-CAE8E866DA07}" destId="{E5050447-F735-4F85-9E78-C53B2E9C04AF}" srcOrd="0" destOrd="0" presId="urn:microsoft.com/office/officeart/2018/2/layout/IconVerticalSolidList"/>
    <dgm:cxn modelId="{7619F77C-944F-465D-A833-5DF9C6B6741D}" type="presParOf" srcId="{2D333D3B-261A-4E35-84D4-CAE8E866DA07}" destId="{BEADEA7C-10BB-4A10-BF86-3904F08C4E4F}" srcOrd="1" destOrd="0" presId="urn:microsoft.com/office/officeart/2018/2/layout/IconVerticalSolidList"/>
    <dgm:cxn modelId="{9A4B5C56-390D-4CBB-968C-6DEEE3845273}" type="presParOf" srcId="{2D333D3B-261A-4E35-84D4-CAE8E866DA07}" destId="{B6230125-5333-4F64-9CB8-B521B88F189C}" srcOrd="2" destOrd="0" presId="urn:microsoft.com/office/officeart/2018/2/layout/IconVerticalSolidList"/>
    <dgm:cxn modelId="{61F7A122-4A6F-4DB0-8315-13559CEBC468}" type="presParOf" srcId="{2D333D3B-261A-4E35-84D4-CAE8E866DA07}" destId="{82B94752-8912-4EC5-B1C2-56B4EFDBC5C6}" srcOrd="3" destOrd="0" presId="urn:microsoft.com/office/officeart/2018/2/layout/IconVerticalSolidList"/>
    <dgm:cxn modelId="{89312DB4-4E23-4AE2-9698-8877FD241BF4}" type="presParOf" srcId="{2D333D3B-261A-4E35-84D4-CAE8E866DA07}" destId="{0840241E-1C80-445A-82A5-0BA23474E670}" srcOrd="4" destOrd="0" presId="urn:microsoft.com/office/officeart/2018/2/layout/IconVerticalSolidList"/>
    <dgm:cxn modelId="{32960A76-0640-4605-8121-0ACD9A307BD6}" type="presParOf" srcId="{6DCFBD8D-D23F-41BF-B9DE-19FD80B7AEE8}" destId="{BB2F8AE8-0DFB-4396-ACC6-A4194143B19B}" srcOrd="5" destOrd="0" presId="urn:microsoft.com/office/officeart/2018/2/layout/IconVerticalSolidList"/>
    <dgm:cxn modelId="{50626DA0-54B1-4754-A181-9A5961A6077A}" type="presParOf" srcId="{6DCFBD8D-D23F-41BF-B9DE-19FD80B7AEE8}" destId="{0C02C569-C9BF-4308-9E74-157041C9E02E}" srcOrd="6" destOrd="0" presId="urn:microsoft.com/office/officeart/2018/2/layout/IconVerticalSolidList"/>
    <dgm:cxn modelId="{D0C9DA5C-48ED-4E36-AC3C-7B0A719E1A2C}" type="presParOf" srcId="{0C02C569-C9BF-4308-9E74-157041C9E02E}" destId="{1C568838-A596-4571-9069-FD3D9704E042}" srcOrd="0" destOrd="0" presId="urn:microsoft.com/office/officeart/2018/2/layout/IconVerticalSolidList"/>
    <dgm:cxn modelId="{11FE87A1-DEA7-4701-83F7-45A1FD65D3BB}" type="presParOf" srcId="{0C02C569-C9BF-4308-9E74-157041C9E02E}" destId="{38628AA4-3235-43DA-9AC7-FD0968842D96}" srcOrd="1" destOrd="0" presId="urn:microsoft.com/office/officeart/2018/2/layout/IconVerticalSolidList"/>
    <dgm:cxn modelId="{8E994730-A870-40D0-B94B-ECC7B3CDFC38}" type="presParOf" srcId="{0C02C569-C9BF-4308-9E74-157041C9E02E}" destId="{D2700C1B-4B8E-46AD-B874-C512CF395815}" srcOrd="2" destOrd="0" presId="urn:microsoft.com/office/officeart/2018/2/layout/IconVerticalSolidList"/>
    <dgm:cxn modelId="{B54AB6B7-17E8-4945-BD51-7B75F1F92C10}" type="presParOf" srcId="{0C02C569-C9BF-4308-9E74-157041C9E02E}" destId="{D97A60CA-27FE-4175-8986-58144A1DE307}" srcOrd="3" destOrd="0" presId="urn:microsoft.com/office/officeart/2018/2/layout/IconVerticalSolidList"/>
    <dgm:cxn modelId="{386335CD-72AF-4F47-AEE3-DE9E7300CF82}" type="presParOf" srcId="{0C02C569-C9BF-4308-9E74-157041C9E02E}" destId="{C713560B-064E-4458-96B9-B191EE75911A}" srcOrd="4" destOrd="0" presId="urn:microsoft.com/office/officeart/2018/2/layout/IconVerticalSolidList"/>
    <dgm:cxn modelId="{41B9EAF4-8003-480B-A0CE-15095F9876F9}" type="presParOf" srcId="{6DCFBD8D-D23F-41BF-B9DE-19FD80B7AEE8}" destId="{EF5F91C4-7A4D-467C-931F-4F153C611CCB}" srcOrd="7" destOrd="0" presId="urn:microsoft.com/office/officeart/2018/2/layout/IconVerticalSolidList"/>
    <dgm:cxn modelId="{19069485-29BA-4871-9FA7-09726C5F6C3D}" type="presParOf" srcId="{6DCFBD8D-D23F-41BF-B9DE-19FD80B7AEE8}" destId="{300DF8E4-49C6-4A0A-99C7-DE60EB1F367F}" srcOrd="8" destOrd="0" presId="urn:microsoft.com/office/officeart/2018/2/layout/IconVerticalSolidList"/>
    <dgm:cxn modelId="{952DF56C-2766-4525-86B1-3DBF9278EA60}" type="presParOf" srcId="{300DF8E4-49C6-4A0A-99C7-DE60EB1F367F}" destId="{67F82D00-7D52-470E-BB4D-762A970534CC}" srcOrd="0" destOrd="0" presId="urn:microsoft.com/office/officeart/2018/2/layout/IconVerticalSolidList"/>
    <dgm:cxn modelId="{69610E40-A680-42EC-BC78-C7D4CA8C0603}" type="presParOf" srcId="{300DF8E4-49C6-4A0A-99C7-DE60EB1F367F}" destId="{0D9AB89B-F74B-42AE-A51A-E9E7C56381E0}" srcOrd="1" destOrd="0" presId="urn:microsoft.com/office/officeart/2018/2/layout/IconVerticalSolidList"/>
    <dgm:cxn modelId="{C09E3EAF-A2D1-4A8A-B219-26A9FF750D10}" type="presParOf" srcId="{300DF8E4-49C6-4A0A-99C7-DE60EB1F367F}" destId="{F4CEB720-1079-425D-9AD8-2380FD4E7738}" srcOrd="2" destOrd="0" presId="urn:microsoft.com/office/officeart/2018/2/layout/IconVerticalSolidList"/>
    <dgm:cxn modelId="{2C2AD393-13C0-4308-998D-45B1947A5425}" type="presParOf" srcId="{300DF8E4-49C6-4A0A-99C7-DE60EB1F367F}" destId="{7032E76B-0695-458F-A652-BD77CAA703EE}" srcOrd="3" destOrd="0" presId="urn:microsoft.com/office/officeart/2018/2/layout/IconVerticalSolidList"/>
    <dgm:cxn modelId="{54875F46-E1EA-42D1-AED1-DE265330048E}" type="presParOf" srcId="{300DF8E4-49C6-4A0A-99C7-DE60EB1F367F}" destId="{D96614E8-6F2B-4699-B0AD-113B74F0B5D7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5825D6-4DCC-4358-808A-F518AAE4694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F7EAA58-26EB-4034-B911-D8315C9CFBF5}">
      <dgm:prSet/>
      <dgm:spPr/>
      <dgm:t>
        <a:bodyPr/>
        <a:lstStyle/>
        <a:p>
          <a:r>
            <a:rPr lang="en-US"/>
            <a:t>User Requirements:</a:t>
          </a:r>
        </a:p>
      </dgm:t>
    </dgm:pt>
    <dgm:pt modelId="{0CC9C589-8D03-41A1-84ED-E8F0D9348E9B}" type="parTrans" cxnId="{F0A90049-0410-43F3-81AC-5944243C95DC}">
      <dgm:prSet/>
      <dgm:spPr/>
      <dgm:t>
        <a:bodyPr/>
        <a:lstStyle/>
        <a:p>
          <a:endParaRPr lang="en-US"/>
        </a:p>
      </dgm:t>
    </dgm:pt>
    <dgm:pt modelId="{F96DECE7-5826-4426-9C0E-CCBE51A2329D}" type="sibTrans" cxnId="{F0A90049-0410-43F3-81AC-5944243C95DC}">
      <dgm:prSet/>
      <dgm:spPr/>
      <dgm:t>
        <a:bodyPr/>
        <a:lstStyle/>
        <a:p>
          <a:endParaRPr lang="en-US"/>
        </a:p>
      </dgm:t>
    </dgm:pt>
    <dgm:pt modelId="{F65F1601-6DC2-42AE-BB9C-369B49B1F275}">
      <dgm:prSet/>
      <dgm:spPr/>
      <dgm:t>
        <a:bodyPr/>
        <a:lstStyle/>
        <a:p>
          <a:r>
            <a:rPr lang="en-US"/>
            <a:t>Secure, searchable database for claim records by name, address, or injury date.</a:t>
          </a:r>
        </a:p>
      </dgm:t>
    </dgm:pt>
    <dgm:pt modelId="{26D9B9BC-E9DD-474D-82FA-C7EC04361499}" type="parTrans" cxnId="{A3E5D6DE-20B3-4EC8-9621-ACD2B5F5F4AD}">
      <dgm:prSet/>
      <dgm:spPr/>
      <dgm:t>
        <a:bodyPr/>
        <a:lstStyle/>
        <a:p>
          <a:endParaRPr lang="en-US"/>
        </a:p>
      </dgm:t>
    </dgm:pt>
    <dgm:pt modelId="{AF776BB8-0D44-41D9-A4DF-67AB7DFBDE93}" type="sibTrans" cxnId="{A3E5D6DE-20B3-4EC8-9621-ACD2B5F5F4AD}">
      <dgm:prSet/>
      <dgm:spPr/>
      <dgm:t>
        <a:bodyPr/>
        <a:lstStyle/>
        <a:p>
          <a:endParaRPr lang="en-US"/>
        </a:p>
      </dgm:t>
    </dgm:pt>
    <dgm:pt modelId="{323378F6-91F5-44BD-B3FB-9B24E38EEADB}">
      <dgm:prSet/>
      <dgm:spPr/>
      <dgm:t>
        <a:bodyPr/>
        <a:lstStyle/>
        <a:p>
          <a:r>
            <a:rPr lang="en-US"/>
            <a:t>Online submission of injury reports, real-time claim status updates, and role-based secure access.</a:t>
          </a:r>
        </a:p>
      </dgm:t>
    </dgm:pt>
    <dgm:pt modelId="{36787EB6-1B1A-408D-A5AF-D07DEEC19CF3}" type="parTrans" cxnId="{28781B5E-EA34-4BA5-AD97-131E6B8AA0E3}">
      <dgm:prSet/>
      <dgm:spPr/>
      <dgm:t>
        <a:bodyPr/>
        <a:lstStyle/>
        <a:p>
          <a:endParaRPr lang="en-US"/>
        </a:p>
      </dgm:t>
    </dgm:pt>
    <dgm:pt modelId="{73F8354A-E0E9-4F8A-8A70-16C718460020}" type="sibTrans" cxnId="{28781B5E-EA34-4BA5-AD97-131E6B8AA0E3}">
      <dgm:prSet/>
      <dgm:spPr/>
      <dgm:t>
        <a:bodyPr/>
        <a:lstStyle/>
        <a:p>
          <a:endParaRPr lang="en-US"/>
        </a:p>
      </dgm:t>
    </dgm:pt>
    <dgm:pt modelId="{B50924D0-0E52-4566-969A-A7BEAE7C82C3}">
      <dgm:prSet/>
      <dgm:spPr/>
      <dgm:t>
        <a:bodyPr/>
        <a:lstStyle/>
        <a:p>
          <a:r>
            <a:rPr lang="en-US"/>
            <a:t>HIPAA compliance and 5% annual data growth capacity.</a:t>
          </a:r>
        </a:p>
      </dgm:t>
    </dgm:pt>
    <dgm:pt modelId="{A1F7C137-E7BD-4723-8EC6-E78EFD819858}" type="parTrans" cxnId="{239FFBCA-183F-4AC8-B2A4-273FA95618BB}">
      <dgm:prSet/>
      <dgm:spPr/>
      <dgm:t>
        <a:bodyPr/>
        <a:lstStyle/>
        <a:p>
          <a:endParaRPr lang="en-US"/>
        </a:p>
      </dgm:t>
    </dgm:pt>
    <dgm:pt modelId="{8DEEE585-E8E7-4BA8-80E6-2C2AC27199E2}" type="sibTrans" cxnId="{239FFBCA-183F-4AC8-B2A4-273FA95618BB}">
      <dgm:prSet/>
      <dgm:spPr/>
      <dgm:t>
        <a:bodyPr/>
        <a:lstStyle/>
        <a:p>
          <a:endParaRPr lang="en-US"/>
        </a:p>
      </dgm:t>
    </dgm:pt>
    <dgm:pt modelId="{AB2380E1-372A-47DE-B24E-D91B36D0CD14}">
      <dgm:prSet/>
      <dgm:spPr/>
      <dgm:t>
        <a:bodyPr/>
        <a:lstStyle/>
        <a:p>
          <a:r>
            <a:rPr lang="es-ES"/>
            <a:t>System Requirements:</a:t>
          </a:r>
          <a:endParaRPr lang="en-US"/>
        </a:p>
      </dgm:t>
    </dgm:pt>
    <dgm:pt modelId="{F2FEDD7D-A793-46F1-B89D-39FB7CFBD276}" type="parTrans" cxnId="{129F1F3B-C3C7-4B33-AAA0-8CC56F5CB2AD}">
      <dgm:prSet/>
      <dgm:spPr/>
      <dgm:t>
        <a:bodyPr/>
        <a:lstStyle/>
        <a:p>
          <a:endParaRPr lang="en-US"/>
        </a:p>
      </dgm:t>
    </dgm:pt>
    <dgm:pt modelId="{95495BF8-1B4A-4A3E-97B4-FF9432F3ADA8}" type="sibTrans" cxnId="{129F1F3B-C3C7-4B33-AAA0-8CC56F5CB2AD}">
      <dgm:prSet/>
      <dgm:spPr/>
      <dgm:t>
        <a:bodyPr/>
        <a:lstStyle/>
        <a:p>
          <a:endParaRPr lang="en-US"/>
        </a:p>
      </dgm:t>
    </dgm:pt>
    <dgm:pt modelId="{4F617A88-C334-48D1-AA8D-665E2E670014}">
      <dgm:prSet/>
      <dgm:spPr/>
      <dgm:t>
        <a:bodyPr/>
        <a:lstStyle/>
        <a:p>
          <a:r>
            <a:rPr lang="es-ES"/>
            <a:t>Database: Relational (MySQL/PostgreSQL), full-text search, scalable storage.</a:t>
          </a:r>
          <a:endParaRPr lang="en-US"/>
        </a:p>
      </dgm:t>
    </dgm:pt>
    <dgm:pt modelId="{30C87B2E-8D36-4D6F-8DEF-DB143C0B337D}" type="parTrans" cxnId="{337D7E2E-A843-4E28-840E-0A45AE0B578B}">
      <dgm:prSet/>
      <dgm:spPr/>
      <dgm:t>
        <a:bodyPr/>
        <a:lstStyle/>
        <a:p>
          <a:endParaRPr lang="en-US"/>
        </a:p>
      </dgm:t>
    </dgm:pt>
    <dgm:pt modelId="{8B204A40-D09D-4A0E-8B42-99341C54B715}" type="sibTrans" cxnId="{337D7E2E-A843-4E28-840E-0A45AE0B578B}">
      <dgm:prSet/>
      <dgm:spPr/>
      <dgm:t>
        <a:bodyPr/>
        <a:lstStyle/>
        <a:p>
          <a:endParaRPr lang="en-US"/>
        </a:p>
      </dgm:t>
    </dgm:pt>
    <dgm:pt modelId="{AC082A44-9441-4C63-90C3-1C8A7D66E8BE}">
      <dgm:prSet/>
      <dgm:spPr/>
      <dgm:t>
        <a:bodyPr/>
        <a:lstStyle/>
        <a:p>
          <a:r>
            <a:rPr lang="es-ES"/>
            <a:t>Interface: Intuitive, accessible, multilingual, cross-platform.</a:t>
          </a:r>
          <a:endParaRPr lang="en-US"/>
        </a:p>
      </dgm:t>
    </dgm:pt>
    <dgm:pt modelId="{FB35FF28-3B61-4B1F-8984-CD6EA2755A8E}" type="parTrans" cxnId="{0D4F1883-15FE-456C-9021-38E27DBAD481}">
      <dgm:prSet/>
      <dgm:spPr/>
      <dgm:t>
        <a:bodyPr/>
        <a:lstStyle/>
        <a:p>
          <a:endParaRPr lang="en-US"/>
        </a:p>
      </dgm:t>
    </dgm:pt>
    <dgm:pt modelId="{E5572362-382A-4872-8B6B-C1F41AAB5B87}" type="sibTrans" cxnId="{0D4F1883-15FE-456C-9021-38E27DBAD481}">
      <dgm:prSet/>
      <dgm:spPr/>
      <dgm:t>
        <a:bodyPr/>
        <a:lstStyle/>
        <a:p>
          <a:endParaRPr lang="en-US"/>
        </a:p>
      </dgm:t>
    </dgm:pt>
    <dgm:pt modelId="{A5FCA088-AA02-42A2-A8E5-30D4C5164F08}">
      <dgm:prSet/>
      <dgm:spPr/>
      <dgm:t>
        <a:bodyPr/>
        <a:lstStyle/>
        <a:p>
          <a:r>
            <a:rPr lang="es-ES"/>
            <a:t>Integration: File uploads in multiple formats, secure healthcare system APIs, upload timestamps.</a:t>
          </a:r>
          <a:endParaRPr lang="en-US"/>
        </a:p>
      </dgm:t>
    </dgm:pt>
    <dgm:pt modelId="{9DF396CF-751F-433E-9D24-AE6C2491D035}" type="parTrans" cxnId="{4BF71743-D509-49C7-8E4F-7B2F21FEA8D3}">
      <dgm:prSet/>
      <dgm:spPr/>
      <dgm:t>
        <a:bodyPr/>
        <a:lstStyle/>
        <a:p>
          <a:endParaRPr lang="en-US"/>
        </a:p>
      </dgm:t>
    </dgm:pt>
    <dgm:pt modelId="{3BAE035B-94E6-429C-BD16-C38D04B821D7}" type="sibTrans" cxnId="{4BF71743-D509-49C7-8E4F-7B2F21FEA8D3}">
      <dgm:prSet/>
      <dgm:spPr/>
      <dgm:t>
        <a:bodyPr/>
        <a:lstStyle/>
        <a:p>
          <a:endParaRPr lang="en-US"/>
        </a:p>
      </dgm:t>
    </dgm:pt>
    <dgm:pt modelId="{E738F420-7148-4BCC-A95B-AD5E4F31ED94}">
      <dgm:prSet/>
      <dgm:spPr/>
      <dgm:t>
        <a:bodyPr/>
        <a:lstStyle/>
        <a:p>
          <a:r>
            <a:rPr lang="es-ES"/>
            <a:t>Compliance: HIPAA and all legal standards, with flexibility for future regulations.</a:t>
          </a:r>
          <a:endParaRPr lang="en-US"/>
        </a:p>
      </dgm:t>
    </dgm:pt>
    <dgm:pt modelId="{D391A024-55A2-460C-BF5B-93EFA3AEEEFA}" type="parTrans" cxnId="{E90857EB-9618-4B60-953E-BAA28F2DE77E}">
      <dgm:prSet/>
      <dgm:spPr/>
      <dgm:t>
        <a:bodyPr/>
        <a:lstStyle/>
        <a:p>
          <a:endParaRPr lang="en-US"/>
        </a:p>
      </dgm:t>
    </dgm:pt>
    <dgm:pt modelId="{57F78D19-4134-4238-BBA0-A2BF53EE6B6F}" type="sibTrans" cxnId="{E90857EB-9618-4B60-953E-BAA28F2DE77E}">
      <dgm:prSet/>
      <dgm:spPr/>
      <dgm:t>
        <a:bodyPr/>
        <a:lstStyle/>
        <a:p>
          <a:endParaRPr lang="en-US"/>
        </a:p>
      </dgm:t>
    </dgm:pt>
    <dgm:pt modelId="{137CE4BE-197F-417E-8849-79732CF6E7F5}" type="pres">
      <dgm:prSet presAssocID="{ED5825D6-4DCC-4358-808A-F518AAE46942}" presName="linear" presStyleCnt="0">
        <dgm:presLayoutVars>
          <dgm:animLvl val="lvl"/>
          <dgm:resizeHandles val="exact"/>
        </dgm:presLayoutVars>
      </dgm:prSet>
      <dgm:spPr/>
    </dgm:pt>
    <dgm:pt modelId="{8339C312-15C9-41A4-A7BF-219815885D48}" type="pres">
      <dgm:prSet presAssocID="{5F7EAA58-26EB-4034-B911-D8315C9CFBF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6102C12-8A49-4E6A-AC97-A9C46C8002AE}" type="pres">
      <dgm:prSet presAssocID="{5F7EAA58-26EB-4034-B911-D8315C9CFBF5}" presName="childText" presStyleLbl="revTx" presStyleIdx="0" presStyleCnt="2">
        <dgm:presLayoutVars>
          <dgm:bulletEnabled val="1"/>
        </dgm:presLayoutVars>
      </dgm:prSet>
      <dgm:spPr/>
    </dgm:pt>
    <dgm:pt modelId="{899B900A-A90B-4F05-8A9D-C349B3D63C8B}" type="pres">
      <dgm:prSet presAssocID="{AB2380E1-372A-47DE-B24E-D91B36D0CD1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0919B6E9-8395-49FC-AF58-07F35C621B7C}" type="pres">
      <dgm:prSet presAssocID="{AB2380E1-372A-47DE-B24E-D91B36D0CD14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1245C13-303C-4AB4-AC29-5A3235FA0862}" type="presOf" srcId="{B50924D0-0E52-4566-969A-A7BEAE7C82C3}" destId="{66102C12-8A49-4E6A-AC97-A9C46C8002AE}" srcOrd="0" destOrd="2" presId="urn:microsoft.com/office/officeart/2005/8/layout/vList2"/>
    <dgm:cxn modelId="{337D7E2E-A843-4E28-840E-0A45AE0B578B}" srcId="{AB2380E1-372A-47DE-B24E-D91B36D0CD14}" destId="{4F617A88-C334-48D1-AA8D-665E2E670014}" srcOrd="0" destOrd="0" parTransId="{30C87B2E-8D36-4D6F-8DEF-DB143C0B337D}" sibTransId="{8B204A40-D09D-4A0E-8B42-99341C54B715}"/>
    <dgm:cxn modelId="{49768D37-72D5-46C2-892C-E775AC4CACBC}" type="presOf" srcId="{A5FCA088-AA02-42A2-A8E5-30D4C5164F08}" destId="{0919B6E9-8395-49FC-AF58-07F35C621B7C}" srcOrd="0" destOrd="2" presId="urn:microsoft.com/office/officeart/2005/8/layout/vList2"/>
    <dgm:cxn modelId="{129F1F3B-C3C7-4B33-AAA0-8CC56F5CB2AD}" srcId="{ED5825D6-4DCC-4358-808A-F518AAE46942}" destId="{AB2380E1-372A-47DE-B24E-D91B36D0CD14}" srcOrd="1" destOrd="0" parTransId="{F2FEDD7D-A793-46F1-B89D-39FB7CFBD276}" sibTransId="{95495BF8-1B4A-4A3E-97B4-FF9432F3ADA8}"/>
    <dgm:cxn modelId="{85938A3F-0E54-42F0-82B9-80CD11A7526B}" type="presOf" srcId="{5F7EAA58-26EB-4034-B911-D8315C9CFBF5}" destId="{8339C312-15C9-41A4-A7BF-219815885D48}" srcOrd="0" destOrd="0" presId="urn:microsoft.com/office/officeart/2005/8/layout/vList2"/>
    <dgm:cxn modelId="{28781B5E-EA34-4BA5-AD97-131E6B8AA0E3}" srcId="{5F7EAA58-26EB-4034-B911-D8315C9CFBF5}" destId="{323378F6-91F5-44BD-B3FB-9B24E38EEADB}" srcOrd="1" destOrd="0" parTransId="{36787EB6-1B1A-408D-A5AF-D07DEEC19CF3}" sibTransId="{73F8354A-E0E9-4F8A-8A70-16C718460020}"/>
    <dgm:cxn modelId="{4BF71743-D509-49C7-8E4F-7B2F21FEA8D3}" srcId="{AB2380E1-372A-47DE-B24E-D91B36D0CD14}" destId="{A5FCA088-AA02-42A2-A8E5-30D4C5164F08}" srcOrd="2" destOrd="0" parTransId="{9DF396CF-751F-433E-9D24-AE6C2491D035}" sibTransId="{3BAE035B-94E6-429C-BD16-C38D04B821D7}"/>
    <dgm:cxn modelId="{F0A90049-0410-43F3-81AC-5944243C95DC}" srcId="{ED5825D6-4DCC-4358-808A-F518AAE46942}" destId="{5F7EAA58-26EB-4034-B911-D8315C9CFBF5}" srcOrd="0" destOrd="0" parTransId="{0CC9C589-8D03-41A1-84ED-E8F0D9348E9B}" sibTransId="{F96DECE7-5826-4426-9C0E-CCBE51A2329D}"/>
    <dgm:cxn modelId="{AB4E574E-6ACC-4B11-BA70-2F1E7569BA18}" type="presOf" srcId="{F65F1601-6DC2-42AE-BB9C-369B49B1F275}" destId="{66102C12-8A49-4E6A-AC97-A9C46C8002AE}" srcOrd="0" destOrd="0" presId="urn:microsoft.com/office/officeart/2005/8/layout/vList2"/>
    <dgm:cxn modelId="{7B5F0074-4AE7-4E27-9627-1067C546529A}" type="presOf" srcId="{323378F6-91F5-44BD-B3FB-9B24E38EEADB}" destId="{66102C12-8A49-4E6A-AC97-A9C46C8002AE}" srcOrd="0" destOrd="1" presId="urn:microsoft.com/office/officeart/2005/8/layout/vList2"/>
    <dgm:cxn modelId="{0D4F1883-15FE-456C-9021-38E27DBAD481}" srcId="{AB2380E1-372A-47DE-B24E-D91B36D0CD14}" destId="{AC082A44-9441-4C63-90C3-1C8A7D66E8BE}" srcOrd="1" destOrd="0" parTransId="{FB35FF28-3B61-4B1F-8984-CD6EA2755A8E}" sibTransId="{E5572362-382A-4872-8B6B-C1F41AAB5B87}"/>
    <dgm:cxn modelId="{239FFBCA-183F-4AC8-B2A4-273FA95618BB}" srcId="{5F7EAA58-26EB-4034-B911-D8315C9CFBF5}" destId="{B50924D0-0E52-4566-969A-A7BEAE7C82C3}" srcOrd="2" destOrd="0" parTransId="{A1F7C137-E7BD-4723-8EC6-E78EFD819858}" sibTransId="{8DEEE585-E8E7-4BA8-80E6-2C2AC27199E2}"/>
    <dgm:cxn modelId="{C3C067D0-71BA-4BAC-9D76-D3FFF299181B}" type="presOf" srcId="{4F617A88-C334-48D1-AA8D-665E2E670014}" destId="{0919B6E9-8395-49FC-AF58-07F35C621B7C}" srcOrd="0" destOrd="0" presId="urn:microsoft.com/office/officeart/2005/8/layout/vList2"/>
    <dgm:cxn modelId="{9C4260D8-5903-4891-A76F-7C80A0FE5EC6}" type="presOf" srcId="{AC082A44-9441-4C63-90C3-1C8A7D66E8BE}" destId="{0919B6E9-8395-49FC-AF58-07F35C621B7C}" srcOrd="0" destOrd="1" presId="urn:microsoft.com/office/officeart/2005/8/layout/vList2"/>
    <dgm:cxn modelId="{A3E5D6DE-20B3-4EC8-9621-ACD2B5F5F4AD}" srcId="{5F7EAA58-26EB-4034-B911-D8315C9CFBF5}" destId="{F65F1601-6DC2-42AE-BB9C-369B49B1F275}" srcOrd="0" destOrd="0" parTransId="{26D9B9BC-E9DD-474D-82FA-C7EC04361499}" sibTransId="{AF776BB8-0D44-41D9-A4DF-67AB7DFBDE93}"/>
    <dgm:cxn modelId="{2E2BDBDE-3B7E-44E3-9663-A72F0AF0B744}" type="presOf" srcId="{ED5825D6-4DCC-4358-808A-F518AAE46942}" destId="{137CE4BE-197F-417E-8849-79732CF6E7F5}" srcOrd="0" destOrd="0" presId="urn:microsoft.com/office/officeart/2005/8/layout/vList2"/>
    <dgm:cxn modelId="{E90857EB-9618-4B60-953E-BAA28F2DE77E}" srcId="{AB2380E1-372A-47DE-B24E-D91B36D0CD14}" destId="{E738F420-7148-4BCC-A95B-AD5E4F31ED94}" srcOrd="3" destOrd="0" parTransId="{D391A024-55A2-460C-BF5B-93EFA3AEEEFA}" sibTransId="{57F78D19-4134-4238-BBA0-A2BF53EE6B6F}"/>
    <dgm:cxn modelId="{A1739FF1-811D-4606-A812-1150CB3DFE75}" type="presOf" srcId="{AB2380E1-372A-47DE-B24E-D91B36D0CD14}" destId="{899B900A-A90B-4F05-8A9D-C349B3D63C8B}" srcOrd="0" destOrd="0" presId="urn:microsoft.com/office/officeart/2005/8/layout/vList2"/>
    <dgm:cxn modelId="{A56332F8-7E91-4C88-97CB-779661F64078}" type="presOf" srcId="{E738F420-7148-4BCC-A95B-AD5E4F31ED94}" destId="{0919B6E9-8395-49FC-AF58-07F35C621B7C}" srcOrd="0" destOrd="3" presId="urn:microsoft.com/office/officeart/2005/8/layout/vList2"/>
    <dgm:cxn modelId="{26E999DB-ED56-4501-858F-96C076B1CEE2}" type="presParOf" srcId="{137CE4BE-197F-417E-8849-79732CF6E7F5}" destId="{8339C312-15C9-41A4-A7BF-219815885D48}" srcOrd="0" destOrd="0" presId="urn:microsoft.com/office/officeart/2005/8/layout/vList2"/>
    <dgm:cxn modelId="{CEF5EBCC-6EA8-478C-94AC-1DB024F911C7}" type="presParOf" srcId="{137CE4BE-197F-417E-8849-79732CF6E7F5}" destId="{66102C12-8A49-4E6A-AC97-A9C46C8002AE}" srcOrd="1" destOrd="0" presId="urn:microsoft.com/office/officeart/2005/8/layout/vList2"/>
    <dgm:cxn modelId="{5001AC6D-0078-44E5-92FD-AB3089838023}" type="presParOf" srcId="{137CE4BE-197F-417E-8849-79732CF6E7F5}" destId="{899B900A-A90B-4F05-8A9D-C349B3D63C8B}" srcOrd="2" destOrd="0" presId="urn:microsoft.com/office/officeart/2005/8/layout/vList2"/>
    <dgm:cxn modelId="{5CE6CDFE-E180-4C64-BA1D-9973FB21B109}" type="presParOf" srcId="{137CE4BE-197F-417E-8849-79732CF6E7F5}" destId="{0919B6E9-8395-49FC-AF58-07F35C621B7C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C75257-F2D2-421E-A294-0423FA0AA2F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C1ABF68-0216-456D-BD7B-FA5DC05A9222}">
      <dgm:prSet/>
      <dgm:spPr/>
      <dgm:t>
        <a:bodyPr/>
        <a:lstStyle/>
        <a:p>
          <a:r>
            <a:rPr lang="en-US"/>
            <a:t>Functional Requirements:</a:t>
          </a:r>
        </a:p>
      </dgm:t>
    </dgm:pt>
    <dgm:pt modelId="{03ADC6C3-2831-4D5C-892C-0ADA21EB2E45}" type="parTrans" cxnId="{8CE39886-D722-4C5F-97BA-1A865CCB1C5B}">
      <dgm:prSet/>
      <dgm:spPr/>
      <dgm:t>
        <a:bodyPr/>
        <a:lstStyle/>
        <a:p>
          <a:endParaRPr lang="en-US"/>
        </a:p>
      </dgm:t>
    </dgm:pt>
    <dgm:pt modelId="{BED2A120-0F8A-4287-BE8A-2F06EDBB22DE}" type="sibTrans" cxnId="{8CE39886-D722-4C5F-97BA-1A865CCB1C5B}">
      <dgm:prSet/>
      <dgm:spPr/>
      <dgm:t>
        <a:bodyPr/>
        <a:lstStyle/>
        <a:p>
          <a:endParaRPr lang="en-US"/>
        </a:p>
      </dgm:t>
    </dgm:pt>
    <dgm:pt modelId="{CE82F31D-775F-49CE-8757-88FE10185A19}">
      <dgm:prSet/>
      <dgm:spPr/>
      <dgm:t>
        <a:bodyPr/>
        <a:lstStyle/>
        <a:p>
          <a:r>
            <a:rPr lang="en-US"/>
            <a:t>Process-Oriented: Upload multiple file formats, integrate medical records, and track upload dates.</a:t>
          </a:r>
        </a:p>
      </dgm:t>
    </dgm:pt>
    <dgm:pt modelId="{D9E7FD19-0C55-4FF9-BCF2-F55EE2294ACA}" type="parTrans" cxnId="{AF7F7DD1-238C-487D-AE67-AAB81E4A9031}">
      <dgm:prSet/>
      <dgm:spPr/>
      <dgm:t>
        <a:bodyPr/>
        <a:lstStyle/>
        <a:p>
          <a:endParaRPr lang="en-US"/>
        </a:p>
      </dgm:t>
    </dgm:pt>
    <dgm:pt modelId="{18857603-1A2F-4DBC-BC14-3E5EB4EAF37F}" type="sibTrans" cxnId="{AF7F7DD1-238C-487D-AE67-AAB81E4A9031}">
      <dgm:prSet/>
      <dgm:spPr/>
      <dgm:t>
        <a:bodyPr/>
        <a:lstStyle/>
        <a:p>
          <a:endParaRPr lang="en-US"/>
        </a:p>
      </dgm:t>
    </dgm:pt>
    <dgm:pt modelId="{0666CF28-36CD-4DE1-B472-108A49937A80}">
      <dgm:prSet/>
      <dgm:spPr/>
      <dgm:t>
        <a:bodyPr/>
        <a:lstStyle/>
        <a:p>
          <a:r>
            <a:rPr lang="en-US"/>
            <a:t>Information-Oriented: Support 20,000 files + 5% yearly growth, archive inactive files after 6 years, and categorize by document type and date.</a:t>
          </a:r>
        </a:p>
      </dgm:t>
    </dgm:pt>
    <dgm:pt modelId="{B28F4B05-ED88-455E-A89C-591D1CDCA8B2}" type="parTrans" cxnId="{76DF7EDA-746C-46CE-AA3E-3AA33DE544B3}">
      <dgm:prSet/>
      <dgm:spPr/>
      <dgm:t>
        <a:bodyPr/>
        <a:lstStyle/>
        <a:p>
          <a:endParaRPr lang="en-US"/>
        </a:p>
      </dgm:t>
    </dgm:pt>
    <dgm:pt modelId="{8CB563F7-DE9F-461C-9307-1584DB39A024}" type="sibTrans" cxnId="{76DF7EDA-746C-46CE-AA3E-3AA33DE544B3}">
      <dgm:prSet/>
      <dgm:spPr/>
      <dgm:t>
        <a:bodyPr/>
        <a:lstStyle/>
        <a:p>
          <a:endParaRPr lang="en-US"/>
        </a:p>
      </dgm:t>
    </dgm:pt>
    <dgm:pt modelId="{AC208903-9B9C-4AF9-B64B-2F14F7937046}">
      <dgm:prSet/>
      <dgm:spPr/>
      <dgm:t>
        <a:bodyPr/>
        <a:lstStyle/>
        <a:p>
          <a:r>
            <a:rPr lang="en-US"/>
            <a:t>Nonfunctional Requirements:</a:t>
          </a:r>
        </a:p>
      </dgm:t>
    </dgm:pt>
    <dgm:pt modelId="{990EBB79-A25D-4C29-B67D-CA787252102F}" type="parTrans" cxnId="{CF716F72-8BFB-45B4-B08D-A4AEF676BCE0}">
      <dgm:prSet/>
      <dgm:spPr/>
      <dgm:t>
        <a:bodyPr/>
        <a:lstStyle/>
        <a:p>
          <a:endParaRPr lang="en-US"/>
        </a:p>
      </dgm:t>
    </dgm:pt>
    <dgm:pt modelId="{D7AA8C88-B9A0-46DA-86DF-A3A18D3C512E}" type="sibTrans" cxnId="{CF716F72-8BFB-45B4-B08D-A4AEF676BCE0}">
      <dgm:prSet/>
      <dgm:spPr/>
      <dgm:t>
        <a:bodyPr/>
        <a:lstStyle/>
        <a:p>
          <a:endParaRPr lang="en-US"/>
        </a:p>
      </dgm:t>
    </dgm:pt>
    <dgm:pt modelId="{EBCB665C-3115-4468-BB11-41377DF78071}">
      <dgm:prSet/>
      <dgm:spPr/>
      <dgm:t>
        <a:bodyPr/>
        <a:lstStyle/>
        <a:p>
          <a:r>
            <a:rPr lang="en-US"/>
            <a:t>Operational: Compatible with existing systems, easy for clerks and medical staff, cross-platform/browser support.</a:t>
          </a:r>
        </a:p>
      </dgm:t>
    </dgm:pt>
    <dgm:pt modelId="{DDB41273-7D3B-4C19-B786-8CA650745E14}" type="parTrans" cxnId="{60122B0F-D3AD-48C4-A5F5-29A562A75B94}">
      <dgm:prSet/>
      <dgm:spPr/>
      <dgm:t>
        <a:bodyPr/>
        <a:lstStyle/>
        <a:p>
          <a:endParaRPr lang="en-US"/>
        </a:p>
      </dgm:t>
    </dgm:pt>
    <dgm:pt modelId="{2B7C9354-A851-4A38-8C6F-F5C2F13A1391}" type="sibTrans" cxnId="{60122B0F-D3AD-48C4-A5F5-29A562A75B94}">
      <dgm:prSet/>
      <dgm:spPr/>
      <dgm:t>
        <a:bodyPr/>
        <a:lstStyle/>
        <a:p>
          <a:endParaRPr lang="en-US"/>
        </a:p>
      </dgm:t>
    </dgm:pt>
    <dgm:pt modelId="{A1E54AF2-3B85-40C0-B7D9-66B842C4831B}">
      <dgm:prSet/>
      <dgm:spPr/>
      <dgm:t>
        <a:bodyPr/>
        <a:lstStyle/>
        <a:p>
          <a:r>
            <a:rPr lang="en-US"/>
            <a:t>Performance: 24/7 availability (except maintenance), 600 concurrent users, 5-second data retrieval.</a:t>
          </a:r>
        </a:p>
      </dgm:t>
    </dgm:pt>
    <dgm:pt modelId="{558AA035-17B1-45C9-894F-B76F26D3F5BC}" type="parTrans" cxnId="{7A646808-8110-4A1F-832A-0BAC4D4034EE}">
      <dgm:prSet/>
      <dgm:spPr/>
      <dgm:t>
        <a:bodyPr/>
        <a:lstStyle/>
        <a:p>
          <a:endParaRPr lang="en-US"/>
        </a:p>
      </dgm:t>
    </dgm:pt>
    <dgm:pt modelId="{FE4F782E-0BEF-4D3C-8D76-740440C7DA07}" type="sibTrans" cxnId="{7A646808-8110-4A1F-832A-0BAC4D4034EE}">
      <dgm:prSet/>
      <dgm:spPr/>
      <dgm:t>
        <a:bodyPr/>
        <a:lstStyle/>
        <a:p>
          <a:endParaRPr lang="en-US"/>
        </a:p>
      </dgm:t>
    </dgm:pt>
    <dgm:pt modelId="{1495FA56-7C4E-486C-873C-2FD076AE915C}">
      <dgm:prSet/>
      <dgm:spPr/>
      <dgm:t>
        <a:bodyPr/>
        <a:lstStyle/>
        <a:p>
          <a:r>
            <a:rPr lang="en-US"/>
            <a:t>Security: Activity logs, role-based access, encrypted backups, daily backups, 2-hour recovery plan, multi-factor authentication.</a:t>
          </a:r>
        </a:p>
      </dgm:t>
    </dgm:pt>
    <dgm:pt modelId="{DF22E1CB-3DC6-481A-A3E8-8CA1066B653D}" type="parTrans" cxnId="{B589A2F2-9FA0-4E59-888C-2F53783E7A86}">
      <dgm:prSet/>
      <dgm:spPr/>
      <dgm:t>
        <a:bodyPr/>
        <a:lstStyle/>
        <a:p>
          <a:endParaRPr lang="en-US"/>
        </a:p>
      </dgm:t>
    </dgm:pt>
    <dgm:pt modelId="{A4C2A4EA-5E0D-4D56-A082-6D831A6EA7DC}" type="sibTrans" cxnId="{B589A2F2-9FA0-4E59-888C-2F53783E7A86}">
      <dgm:prSet/>
      <dgm:spPr/>
      <dgm:t>
        <a:bodyPr/>
        <a:lstStyle/>
        <a:p>
          <a:endParaRPr lang="en-US"/>
        </a:p>
      </dgm:t>
    </dgm:pt>
    <dgm:pt modelId="{1AFD9D4C-0971-4202-A1E7-2D52D614036C}">
      <dgm:prSet/>
      <dgm:spPr/>
      <dgm:t>
        <a:bodyPr/>
        <a:lstStyle/>
        <a:p>
          <a:r>
            <a:rPr lang="en-US"/>
            <a:t>Cultural/Political: Multilingual support, compliance with federal/state laws, easy updates for legal changes.</a:t>
          </a:r>
        </a:p>
      </dgm:t>
    </dgm:pt>
    <dgm:pt modelId="{B4E75C75-9C28-4A52-9E95-FB41D7D70D3A}" type="parTrans" cxnId="{046ED7C8-FA22-4240-87E2-75DA43278E4F}">
      <dgm:prSet/>
      <dgm:spPr/>
      <dgm:t>
        <a:bodyPr/>
        <a:lstStyle/>
        <a:p>
          <a:endParaRPr lang="en-US"/>
        </a:p>
      </dgm:t>
    </dgm:pt>
    <dgm:pt modelId="{61622600-9F92-4EAA-8E66-9C03FAC998A9}" type="sibTrans" cxnId="{046ED7C8-FA22-4240-87E2-75DA43278E4F}">
      <dgm:prSet/>
      <dgm:spPr/>
      <dgm:t>
        <a:bodyPr/>
        <a:lstStyle/>
        <a:p>
          <a:endParaRPr lang="en-US"/>
        </a:p>
      </dgm:t>
    </dgm:pt>
    <dgm:pt modelId="{78C8ACCE-5073-428E-8E72-81AA9A48F576}" type="pres">
      <dgm:prSet presAssocID="{E2C75257-F2D2-421E-A294-0423FA0AA2F6}" presName="linear" presStyleCnt="0">
        <dgm:presLayoutVars>
          <dgm:animLvl val="lvl"/>
          <dgm:resizeHandles val="exact"/>
        </dgm:presLayoutVars>
      </dgm:prSet>
      <dgm:spPr/>
    </dgm:pt>
    <dgm:pt modelId="{8750D7F0-4EDA-48F6-A3A0-460F6DA8D1C9}" type="pres">
      <dgm:prSet presAssocID="{4C1ABF68-0216-456D-BD7B-FA5DC05A922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29B8D86-EEC6-4FFF-9894-2107AC0D1A27}" type="pres">
      <dgm:prSet presAssocID="{4C1ABF68-0216-456D-BD7B-FA5DC05A9222}" presName="childText" presStyleLbl="revTx" presStyleIdx="0" presStyleCnt="2">
        <dgm:presLayoutVars>
          <dgm:bulletEnabled val="1"/>
        </dgm:presLayoutVars>
      </dgm:prSet>
      <dgm:spPr/>
    </dgm:pt>
    <dgm:pt modelId="{C7B38D67-E414-4E2C-A385-05CEA28D9026}" type="pres">
      <dgm:prSet presAssocID="{AC208903-9B9C-4AF9-B64B-2F14F793704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FD7A82D-DBDB-4353-B829-D98B44C93CED}" type="pres">
      <dgm:prSet presAssocID="{AC208903-9B9C-4AF9-B64B-2F14F793704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D08D804-2120-4276-8AAD-00CB0933D6F2}" type="presOf" srcId="{CE82F31D-775F-49CE-8757-88FE10185A19}" destId="{C29B8D86-EEC6-4FFF-9894-2107AC0D1A27}" srcOrd="0" destOrd="0" presId="urn:microsoft.com/office/officeart/2005/8/layout/vList2"/>
    <dgm:cxn modelId="{7A646808-8110-4A1F-832A-0BAC4D4034EE}" srcId="{AC208903-9B9C-4AF9-B64B-2F14F7937046}" destId="{A1E54AF2-3B85-40C0-B7D9-66B842C4831B}" srcOrd="1" destOrd="0" parTransId="{558AA035-17B1-45C9-894F-B76F26D3F5BC}" sibTransId="{FE4F782E-0BEF-4D3C-8D76-740440C7DA07}"/>
    <dgm:cxn modelId="{60122B0F-D3AD-48C4-A5F5-29A562A75B94}" srcId="{AC208903-9B9C-4AF9-B64B-2F14F7937046}" destId="{EBCB665C-3115-4468-BB11-41377DF78071}" srcOrd="0" destOrd="0" parTransId="{DDB41273-7D3B-4C19-B786-8CA650745E14}" sibTransId="{2B7C9354-A851-4A38-8C6F-F5C2F13A1391}"/>
    <dgm:cxn modelId="{9F9F591C-DC71-4B3B-BE02-54CEEE9BCA50}" type="presOf" srcId="{A1E54AF2-3B85-40C0-B7D9-66B842C4831B}" destId="{3FD7A82D-DBDB-4353-B829-D98B44C93CED}" srcOrd="0" destOrd="1" presId="urn:microsoft.com/office/officeart/2005/8/layout/vList2"/>
    <dgm:cxn modelId="{6B719B33-333B-40EA-8ECF-B0C884D0D694}" type="presOf" srcId="{AC208903-9B9C-4AF9-B64B-2F14F7937046}" destId="{C7B38D67-E414-4E2C-A385-05CEA28D9026}" srcOrd="0" destOrd="0" presId="urn:microsoft.com/office/officeart/2005/8/layout/vList2"/>
    <dgm:cxn modelId="{AACBC868-6B72-4471-B337-CD887F813626}" type="presOf" srcId="{4C1ABF68-0216-456D-BD7B-FA5DC05A9222}" destId="{8750D7F0-4EDA-48F6-A3A0-460F6DA8D1C9}" srcOrd="0" destOrd="0" presId="urn:microsoft.com/office/officeart/2005/8/layout/vList2"/>
    <dgm:cxn modelId="{CF716F72-8BFB-45B4-B08D-A4AEF676BCE0}" srcId="{E2C75257-F2D2-421E-A294-0423FA0AA2F6}" destId="{AC208903-9B9C-4AF9-B64B-2F14F7937046}" srcOrd="1" destOrd="0" parTransId="{990EBB79-A25D-4C29-B67D-CA787252102F}" sibTransId="{D7AA8C88-B9A0-46DA-86DF-A3A18D3C512E}"/>
    <dgm:cxn modelId="{B20BC283-13C4-432A-B38E-4328EB590B29}" type="presOf" srcId="{E2C75257-F2D2-421E-A294-0423FA0AA2F6}" destId="{78C8ACCE-5073-428E-8E72-81AA9A48F576}" srcOrd="0" destOrd="0" presId="urn:microsoft.com/office/officeart/2005/8/layout/vList2"/>
    <dgm:cxn modelId="{68A05F85-CE4B-4BC0-B646-6CD55BDFFF40}" type="presOf" srcId="{0666CF28-36CD-4DE1-B472-108A49937A80}" destId="{C29B8D86-EEC6-4FFF-9894-2107AC0D1A27}" srcOrd="0" destOrd="1" presId="urn:microsoft.com/office/officeart/2005/8/layout/vList2"/>
    <dgm:cxn modelId="{8CE39886-D722-4C5F-97BA-1A865CCB1C5B}" srcId="{E2C75257-F2D2-421E-A294-0423FA0AA2F6}" destId="{4C1ABF68-0216-456D-BD7B-FA5DC05A9222}" srcOrd="0" destOrd="0" parTransId="{03ADC6C3-2831-4D5C-892C-0ADA21EB2E45}" sibTransId="{BED2A120-0F8A-4287-BE8A-2F06EDBB22DE}"/>
    <dgm:cxn modelId="{14F52BB7-1803-434F-82FF-308F23D965EA}" type="presOf" srcId="{1495FA56-7C4E-486C-873C-2FD076AE915C}" destId="{3FD7A82D-DBDB-4353-B829-D98B44C93CED}" srcOrd="0" destOrd="2" presId="urn:microsoft.com/office/officeart/2005/8/layout/vList2"/>
    <dgm:cxn modelId="{FAE670C0-FE85-4AF4-9AE8-31D1100216E0}" type="presOf" srcId="{1AFD9D4C-0971-4202-A1E7-2D52D614036C}" destId="{3FD7A82D-DBDB-4353-B829-D98B44C93CED}" srcOrd="0" destOrd="3" presId="urn:microsoft.com/office/officeart/2005/8/layout/vList2"/>
    <dgm:cxn modelId="{046ED7C8-FA22-4240-87E2-75DA43278E4F}" srcId="{AC208903-9B9C-4AF9-B64B-2F14F7937046}" destId="{1AFD9D4C-0971-4202-A1E7-2D52D614036C}" srcOrd="3" destOrd="0" parTransId="{B4E75C75-9C28-4A52-9E95-FB41D7D70D3A}" sibTransId="{61622600-9F92-4EAA-8E66-9C03FAC998A9}"/>
    <dgm:cxn modelId="{13D54BCA-F3D5-4CCB-90CC-2E35B6ACFAA8}" type="presOf" srcId="{EBCB665C-3115-4468-BB11-41377DF78071}" destId="{3FD7A82D-DBDB-4353-B829-D98B44C93CED}" srcOrd="0" destOrd="0" presId="urn:microsoft.com/office/officeart/2005/8/layout/vList2"/>
    <dgm:cxn modelId="{AF7F7DD1-238C-487D-AE67-AAB81E4A9031}" srcId="{4C1ABF68-0216-456D-BD7B-FA5DC05A9222}" destId="{CE82F31D-775F-49CE-8757-88FE10185A19}" srcOrd="0" destOrd="0" parTransId="{D9E7FD19-0C55-4FF9-BCF2-F55EE2294ACA}" sibTransId="{18857603-1A2F-4DBC-BC14-3E5EB4EAF37F}"/>
    <dgm:cxn modelId="{76DF7EDA-746C-46CE-AA3E-3AA33DE544B3}" srcId="{4C1ABF68-0216-456D-BD7B-FA5DC05A9222}" destId="{0666CF28-36CD-4DE1-B472-108A49937A80}" srcOrd="1" destOrd="0" parTransId="{B28F4B05-ED88-455E-A89C-591D1CDCA8B2}" sibTransId="{8CB563F7-DE9F-461C-9307-1584DB39A024}"/>
    <dgm:cxn modelId="{B589A2F2-9FA0-4E59-888C-2F53783E7A86}" srcId="{AC208903-9B9C-4AF9-B64B-2F14F7937046}" destId="{1495FA56-7C4E-486C-873C-2FD076AE915C}" srcOrd="2" destOrd="0" parTransId="{DF22E1CB-3DC6-481A-A3E8-8CA1066B653D}" sibTransId="{A4C2A4EA-5E0D-4D56-A082-6D831A6EA7DC}"/>
    <dgm:cxn modelId="{81714751-949B-4644-B369-C6BEF0D8B514}" type="presParOf" srcId="{78C8ACCE-5073-428E-8E72-81AA9A48F576}" destId="{8750D7F0-4EDA-48F6-A3A0-460F6DA8D1C9}" srcOrd="0" destOrd="0" presId="urn:microsoft.com/office/officeart/2005/8/layout/vList2"/>
    <dgm:cxn modelId="{F60CACB2-2EB6-41B8-8208-B26F38CDE6D9}" type="presParOf" srcId="{78C8ACCE-5073-428E-8E72-81AA9A48F576}" destId="{C29B8D86-EEC6-4FFF-9894-2107AC0D1A27}" srcOrd="1" destOrd="0" presId="urn:microsoft.com/office/officeart/2005/8/layout/vList2"/>
    <dgm:cxn modelId="{5571B26C-0D22-4EAD-9D3A-59A3EE166FD2}" type="presParOf" srcId="{78C8ACCE-5073-428E-8E72-81AA9A48F576}" destId="{C7B38D67-E414-4E2C-A385-05CEA28D9026}" srcOrd="2" destOrd="0" presId="urn:microsoft.com/office/officeart/2005/8/layout/vList2"/>
    <dgm:cxn modelId="{3F97BD06-015A-4B7E-99A4-DED44607E564}" type="presParOf" srcId="{78C8ACCE-5073-428E-8E72-81AA9A48F576}" destId="{3FD7A82D-DBDB-4353-B829-D98B44C93CED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B937D26-C777-4F77-8E4C-621EC8CE1C0E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4AFDEFD-052D-435B-BAA7-D8A0602964C1}">
      <dgm:prSet custT="1"/>
      <dgm:spPr/>
      <dgm:t>
        <a:bodyPr/>
        <a:lstStyle/>
        <a:p>
          <a:r>
            <a:rPr lang="en-US" sz="1800" dirty="0"/>
            <a:t>Conversion Strategy: Phased rollout — pilot, gradual department expansion, full deployment.</a:t>
          </a:r>
          <a:endParaRPr lang="es-ES" sz="1800" dirty="0"/>
        </a:p>
      </dgm:t>
    </dgm:pt>
    <dgm:pt modelId="{981AD31C-D890-4F5E-91DA-C9F1A26A45DF}" type="parTrans" cxnId="{D9ACE518-3AC3-403E-BD00-18BC761DCE35}">
      <dgm:prSet/>
      <dgm:spPr/>
      <dgm:t>
        <a:bodyPr/>
        <a:lstStyle/>
        <a:p>
          <a:endParaRPr lang="en-US"/>
        </a:p>
      </dgm:t>
    </dgm:pt>
    <dgm:pt modelId="{52EFB3D2-0369-4953-9F50-360A38BD5021}" type="sibTrans" cxnId="{D9ACE518-3AC3-403E-BD00-18BC761DCE35}">
      <dgm:prSet/>
      <dgm:spPr/>
      <dgm:t>
        <a:bodyPr/>
        <a:lstStyle/>
        <a:p>
          <a:endParaRPr lang="en-US"/>
        </a:p>
      </dgm:t>
    </dgm:pt>
    <dgm:pt modelId="{6F6268BC-5D0B-4768-99D5-413BC3F68471}">
      <dgm:prSet custT="1"/>
      <dgm:spPr/>
      <dgm:t>
        <a:bodyPr/>
        <a:lstStyle/>
        <a:p>
          <a:r>
            <a:rPr lang="en-US" sz="1800" dirty="0"/>
            <a:t>Business Contingency Plan: Identify risks (system failure, data issues, bugs, hardware problems) with clear response strategies, including parallel systems, rollback options, and a crisis team.</a:t>
          </a:r>
          <a:endParaRPr lang="es-ES" sz="1800" dirty="0"/>
        </a:p>
      </dgm:t>
    </dgm:pt>
    <dgm:pt modelId="{9DC33E18-1500-4717-AC34-4DD5E58F6544}" type="parTrans" cxnId="{5BC087D5-C7BE-41D9-A8AF-1DAFD3093294}">
      <dgm:prSet/>
      <dgm:spPr/>
      <dgm:t>
        <a:bodyPr/>
        <a:lstStyle/>
        <a:p>
          <a:endParaRPr lang="en-US"/>
        </a:p>
      </dgm:t>
    </dgm:pt>
    <dgm:pt modelId="{D40D2029-1CCB-4424-B62D-B3024FCFE193}" type="sibTrans" cxnId="{5BC087D5-C7BE-41D9-A8AF-1DAFD3093294}">
      <dgm:prSet/>
      <dgm:spPr/>
      <dgm:t>
        <a:bodyPr/>
        <a:lstStyle/>
        <a:p>
          <a:endParaRPr lang="en-US"/>
        </a:p>
      </dgm:t>
    </dgm:pt>
    <dgm:pt modelId="{CF6F5CBE-4392-4C39-BAE7-B00EEBCC22E9}">
      <dgm:prSet custT="1"/>
      <dgm:spPr/>
      <dgm:t>
        <a:bodyPr/>
        <a:lstStyle/>
        <a:p>
          <a:r>
            <a:rPr lang="en-US" sz="1800" dirty="0"/>
            <a:t>Technology Preparation:</a:t>
          </a:r>
          <a:endParaRPr lang="es-ES" sz="1800" dirty="0"/>
        </a:p>
      </dgm:t>
    </dgm:pt>
    <dgm:pt modelId="{1A246ACC-5630-4194-B9DC-13E529BA38DA}" type="parTrans" cxnId="{232992A6-02FB-402C-B09C-4A9BD18ACEA6}">
      <dgm:prSet/>
      <dgm:spPr/>
      <dgm:t>
        <a:bodyPr/>
        <a:lstStyle/>
        <a:p>
          <a:endParaRPr lang="en-US"/>
        </a:p>
      </dgm:t>
    </dgm:pt>
    <dgm:pt modelId="{9832B544-7F65-4D20-BC21-0FA6340A6702}" type="sibTrans" cxnId="{232992A6-02FB-402C-B09C-4A9BD18ACEA6}">
      <dgm:prSet/>
      <dgm:spPr/>
      <dgm:t>
        <a:bodyPr/>
        <a:lstStyle/>
        <a:p>
          <a:endParaRPr lang="en-US"/>
        </a:p>
      </dgm:t>
    </dgm:pt>
    <dgm:pt modelId="{64DDD845-C4E4-4CFB-A139-10F14050BE51}">
      <dgm:prSet custT="1"/>
      <dgm:spPr/>
      <dgm:t>
        <a:bodyPr/>
        <a:lstStyle/>
        <a:p>
          <a:r>
            <a:rPr lang="en-US" sz="1600" dirty="0"/>
            <a:t>Install and test hardware (servers, workstations, networks).</a:t>
          </a:r>
          <a:endParaRPr lang="es-ES" sz="1600" dirty="0"/>
        </a:p>
      </dgm:t>
    </dgm:pt>
    <dgm:pt modelId="{B3BD5FE1-469D-463F-AAA2-E1264B7BA1D1}" type="parTrans" cxnId="{82FDDD4D-F5C1-4BFF-9BC4-DDCADD557E7E}">
      <dgm:prSet/>
      <dgm:spPr/>
      <dgm:t>
        <a:bodyPr/>
        <a:lstStyle/>
        <a:p>
          <a:endParaRPr lang="en-US"/>
        </a:p>
      </dgm:t>
    </dgm:pt>
    <dgm:pt modelId="{D72B64C2-89B9-46B5-BAE1-EC90B017C3F3}" type="sibTrans" cxnId="{82FDDD4D-F5C1-4BFF-9BC4-DDCADD557E7E}">
      <dgm:prSet/>
      <dgm:spPr/>
      <dgm:t>
        <a:bodyPr/>
        <a:lstStyle/>
        <a:p>
          <a:endParaRPr lang="en-US"/>
        </a:p>
      </dgm:t>
    </dgm:pt>
    <dgm:pt modelId="{ED79504E-DA9E-4DFB-997D-B8D80C3E60D6}">
      <dgm:prSet custT="1"/>
      <dgm:spPr/>
      <dgm:t>
        <a:bodyPr/>
        <a:lstStyle/>
        <a:p>
          <a:r>
            <a:rPr lang="en-US" sz="1600" dirty="0"/>
            <a:t>Deploy software (databases, security, applications) with system validation.</a:t>
          </a:r>
          <a:endParaRPr lang="es-ES" sz="1600" dirty="0"/>
        </a:p>
      </dgm:t>
    </dgm:pt>
    <dgm:pt modelId="{0762D600-90A6-4DAB-9F3C-A909C2EA1A44}" type="parTrans" cxnId="{379CE5B3-2566-4B23-AFB3-8B854022208E}">
      <dgm:prSet/>
      <dgm:spPr/>
      <dgm:t>
        <a:bodyPr/>
        <a:lstStyle/>
        <a:p>
          <a:endParaRPr lang="en-US"/>
        </a:p>
      </dgm:t>
    </dgm:pt>
    <dgm:pt modelId="{7B906220-A8C8-49AD-87E1-747F8D05E309}" type="sibTrans" cxnId="{379CE5B3-2566-4B23-AFB3-8B854022208E}">
      <dgm:prSet/>
      <dgm:spPr/>
      <dgm:t>
        <a:bodyPr/>
        <a:lstStyle/>
        <a:p>
          <a:endParaRPr lang="en-US"/>
        </a:p>
      </dgm:t>
    </dgm:pt>
    <dgm:pt modelId="{086C1B85-A8DB-46A2-8BC0-67CE1E2F0825}">
      <dgm:prSet custT="1"/>
      <dgm:spPr/>
      <dgm:t>
        <a:bodyPr/>
        <a:lstStyle/>
        <a:p>
          <a:r>
            <a:rPr lang="en-US" sz="1800" dirty="0"/>
            <a:t>Data Migration: Audit, cleanse, and migrate data in stages, with post-migration validation.</a:t>
          </a:r>
          <a:endParaRPr lang="es-ES" sz="1800" dirty="0"/>
        </a:p>
      </dgm:t>
    </dgm:pt>
    <dgm:pt modelId="{126B0B6D-E61D-47CE-BE2C-845A16575C39}" type="parTrans" cxnId="{102D3D0B-75F0-4571-82C4-96B2BBA4C3BD}">
      <dgm:prSet/>
      <dgm:spPr/>
      <dgm:t>
        <a:bodyPr/>
        <a:lstStyle/>
        <a:p>
          <a:endParaRPr lang="en-US"/>
        </a:p>
      </dgm:t>
    </dgm:pt>
    <dgm:pt modelId="{18A8A3C3-EF58-4B88-9503-9D172F7FB6BA}" type="sibTrans" cxnId="{102D3D0B-75F0-4571-82C4-96B2BBA4C3BD}">
      <dgm:prSet/>
      <dgm:spPr/>
      <dgm:t>
        <a:bodyPr/>
        <a:lstStyle/>
        <a:p>
          <a:endParaRPr lang="en-US"/>
        </a:p>
      </dgm:t>
    </dgm:pt>
    <dgm:pt modelId="{3FD6064E-3E34-4A88-9B8F-005C4A690CFC}">
      <dgm:prSet custT="1"/>
      <dgm:spPr/>
      <dgm:t>
        <a:bodyPr/>
        <a:lstStyle/>
        <a:p>
          <a:r>
            <a:rPr lang="en-US" sz="1800"/>
            <a:t>Policy &amp; Process Updates:</a:t>
          </a:r>
          <a:endParaRPr lang="es-ES" sz="1800"/>
        </a:p>
      </dgm:t>
    </dgm:pt>
    <dgm:pt modelId="{4A2E2C49-55A4-4E17-BD8C-51713C139667}" type="parTrans" cxnId="{E52310DF-4954-4394-8B0F-12D6F5FAB4B8}">
      <dgm:prSet/>
      <dgm:spPr/>
      <dgm:t>
        <a:bodyPr/>
        <a:lstStyle/>
        <a:p>
          <a:endParaRPr lang="en-US"/>
        </a:p>
      </dgm:t>
    </dgm:pt>
    <dgm:pt modelId="{BB674349-2AE4-450E-9086-2A80B90B007A}" type="sibTrans" cxnId="{E52310DF-4954-4394-8B0F-12D6F5FAB4B8}">
      <dgm:prSet/>
      <dgm:spPr/>
      <dgm:t>
        <a:bodyPr/>
        <a:lstStyle/>
        <a:p>
          <a:endParaRPr lang="en-US"/>
        </a:p>
      </dgm:t>
    </dgm:pt>
    <dgm:pt modelId="{C837A52B-35AA-48ED-9F1F-F659BCC7F37F}">
      <dgm:prSet custT="1"/>
      <dgm:spPr/>
      <dgm:t>
        <a:bodyPr/>
        <a:lstStyle/>
        <a:p>
          <a:r>
            <a:rPr lang="en-US" sz="1600" dirty="0"/>
            <a:t>Revise access, security, and performance policies.</a:t>
          </a:r>
          <a:endParaRPr lang="es-ES" sz="1600" dirty="0"/>
        </a:p>
      </dgm:t>
    </dgm:pt>
    <dgm:pt modelId="{D8D3E596-B962-40F3-9A3E-CF6E5EFD5359}" type="parTrans" cxnId="{C7C70910-2D13-4064-82FE-073FF4E73602}">
      <dgm:prSet/>
      <dgm:spPr/>
      <dgm:t>
        <a:bodyPr/>
        <a:lstStyle/>
        <a:p>
          <a:endParaRPr lang="en-US"/>
        </a:p>
      </dgm:t>
    </dgm:pt>
    <dgm:pt modelId="{9CD55144-BC40-437E-8382-41311299D41A}" type="sibTrans" cxnId="{C7C70910-2D13-4064-82FE-073FF4E73602}">
      <dgm:prSet/>
      <dgm:spPr/>
      <dgm:t>
        <a:bodyPr/>
        <a:lstStyle/>
        <a:p>
          <a:endParaRPr lang="en-US"/>
        </a:p>
      </dgm:t>
    </dgm:pt>
    <dgm:pt modelId="{973B225F-4BA5-4125-A117-90406D94B61F}">
      <dgm:prSet custT="1"/>
      <dgm:spPr/>
      <dgm:t>
        <a:bodyPr/>
        <a:lstStyle/>
        <a:p>
          <a:r>
            <a:rPr lang="en-US" sz="1600" dirty="0"/>
            <a:t>Align employee incentives with adoption.</a:t>
          </a:r>
          <a:endParaRPr lang="es-ES" sz="1600" dirty="0"/>
        </a:p>
      </dgm:t>
    </dgm:pt>
    <dgm:pt modelId="{4E9B2ADA-6EDD-4BFE-BB6E-6CA181742988}" type="parTrans" cxnId="{D1E33D1C-8BA1-4687-81B8-2F706BF24661}">
      <dgm:prSet/>
      <dgm:spPr/>
      <dgm:t>
        <a:bodyPr/>
        <a:lstStyle/>
        <a:p>
          <a:endParaRPr lang="en-US"/>
        </a:p>
      </dgm:t>
    </dgm:pt>
    <dgm:pt modelId="{E370AB0B-7675-4CE4-8298-036F2F042ADA}" type="sibTrans" cxnId="{D1E33D1C-8BA1-4687-81B8-2F706BF24661}">
      <dgm:prSet/>
      <dgm:spPr/>
      <dgm:t>
        <a:bodyPr/>
        <a:lstStyle/>
        <a:p>
          <a:endParaRPr lang="en-US"/>
        </a:p>
      </dgm:t>
    </dgm:pt>
    <dgm:pt modelId="{C694D843-C8A8-4245-8339-17652CDC0BE9}">
      <dgm:prSet custT="1"/>
      <dgm:spPr/>
      <dgm:t>
        <a:bodyPr/>
        <a:lstStyle/>
        <a:p>
          <a:r>
            <a:rPr lang="en-US" sz="1800" dirty="0"/>
            <a:t>Cost &amp; Benefit Analysis: ROI: 75%, Payback: 3.64 years</a:t>
          </a:r>
          <a:endParaRPr lang="es-ES" sz="1800" dirty="0"/>
        </a:p>
      </dgm:t>
    </dgm:pt>
    <dgm:pt modelId="{3B6F5A44-E379-41B3-8466-79BE86CA790F}" type="parTrans" cxnId="{EA5C6676-5C59-4E53-B44C-86AE8578FF50}">
      <dgm:prSet/>
      <dgm:spPr/>
      <dgm:t>
        <a:bodyPr/>
        <a:lstStyle/>
        <a:p>
          <a:endParaRPr lang="en-US"/>
        </a:p>
      </dgm:t>
    </dgm:pt>
    <dgm:pt modelId="{C4CD7A44-6898-45FF-A93A-EF59D3001E17}" type="sibTrans" cxnId="{EA5C6676-5C59-4E53-B44C-86AE8578FF50}">
      <dgm:prSet/>
      <dgm:spPr/>
      <dgm:t>
        <a:bodyPr/>
        <a:lstStyle/>
        <a:p>
          <a:endParaRPr lang="en-US"/>
        </a:p>
      </dgm:t>
    </dgm:pt>
    <dgm:pt modelId="{6DAEDBBD-7322-41B3-B4EA-072717ED648D}">
      <dgm:prSet custT="1"/>
      <dgm:spPr/>
      <dgm:t>
        <a:bodyPr/>
        <a:lstStyle/>
        <a:p>
          <a:r>
            <a:rPr lang="en-US" sz="1800" dirty="0"/>
            <a:t>Adoption &amp; Engagement: Identify champions, incentivize users, address resistance, and engage organizational leaders to promote system benefits.</a:t>
          </a:r>
          <a:endParaRPr lang="es-ES" sz="1800" dirty="0"/>
        </a:p>
      </dgm:t>
    </dgm:pt>
    <dgm:pt modelId="{E16D925B-AB10-457C-95F0-CE69832F4589}" type="parTrans" cxnId="{BDDAF662-3050-46F9-84C0-A09198B5BAAB}">
      <dgm:prSet/>
      <dgm:spPr/>
      <dgm:t>
        <a:bodyPr/>
        <a:lstStyle/>
        <a:p>
          <a:endParaRPr lang="en-US"/>
        </a:p>
      </dgm:t>
    </dgm:pt>
    <dgm:pt modelId="{467D1BAE-4647-4527-9F18-C82DE1CF7808}" type="sibTrans" cxnId="{BDDAF662-3050-46F9-84C0-A09198B5BAAB}">
      <dgm:prSet/>
      <dgm:spPr/>
      <dgm:t>
        <a:bodyPr/>
        <a:lstStyle/>
        <a:p>
          <a:endParaRPr lang="en-US"/>
        </a:p>
      </dgm:t>
    </dgm:pt>
    <dgm:pt modelId="{C6AFAB0A-D852-4DB9-92A1-358860113D29}" type="pres">
      <dgm:prSet presAssocID="{0B937D26-C777-4F77-8E4C-621EC8CE1C0E}" presName="vert0" presStyleCnt="0">
        <dgm:presLayoutVars>
          <dgm:dir/>
          <dgm:animOne val="branch"/>
          <dgm:animLvl val="lvl"/>
        </dgm:presLayoutVars>
      </dgm:prSet>
      <dgm:spPr/>
    </dgm:pt>
    <dgm:pt modelId="{8765C44B-B427-4113-A244-73F93FCFFE53}" type="pres">
      <dgm:prSet presAssocID="{04AFDEFD-052D-435B-BAA7-D8A0602964C1}" presName="thickLine" presStyleLbl="alignNode1" presStyleIdx="0" presStyleCnt="7"/>
      <dgm:spPr/>
    </dgm:pt>
    <dgm:pt modelId="{EB286DA9-F5E5-460A-81A5-9F0046F84BE1}" type="pres">
      <dgm:prSet presAssocID="{04AFDEFD-052D-435B-BAA7-D8A0602964C1}" presName="horz1" presStyleCnt="0"/>
      <dgm:spPr/>
    </dgm:pt>
    <dgm:pt modelId="{6843AE6E-020C-4E5D-8F36-9638F88B784A}" type="pres">
      <dgm:prSet presAssocID="{04AFDEFD-052D-435B-BAA7-D8A0602964C1}" presName="tx1" presStyleLbl="revTx" presStyleIdx="0" presStyleCnt="11" custScaleX="500000"/>
      <dgm:spPr/>
    </dgm:pt>
    <dgm:pt modelId="{46B1934C-EAB1-4582-80BC-0940485E5FA6}" type="pres">
      <dgm:prSet presAssocID="{04AFDEFD-052D-435B-BAA7-D8A0602964C1}" presName="vert1" presStyleCnt="0"/>
      <dgm:spPr/>
    </dgm:pt>
    <dgm:pt modelId="{3D95B0F3-8120-4351-942D-D270367E6ACD}" type="pres">
      <dgm:prSet presAssocID="{6F6268BC-5D0B-4768-99D5-413BC3F68471}" presName="thickLine" presStyleLbl="alignNode1" presStyleIdx="1" presStyleCnt="7"/>
      <dgm:spPr/>
    </dgm:pt>
    <dgm:pt modelId="{246A3202-AEBE-4085-8467-C45E97F7CE27}" type="pres">
      <dgm:prSet presAssocID="{6F6268BC-5D0B-4768-99D5-413BC3F68471}" presName="horz1" presStyleCnt="0"/>
      <dgm:spPr/>
    </dgm:pt>
    <dgm:pt modelId="{6B9BAFB0-6BC9-4903-9544-7BE804B0C3EE}" type="pres">
      <dgm:prSet presAssocID="{6F6268BC-5D0B-4768-99D5-413BC3F68471}" presName="tx1" presStyleLbl="revTx" presStyleIdx="1" presStyleCnt="11" custScaleX="500000"/>
      <dgm:spPr/>
    </dgm:pt>
    <dgm:pt modelId="{5097BA41-98F5-4424-BABA-21D68340E36A}" type="pres">
      <dgm:prSet presAssocID="{6F6268BC-5D0B-4768-99D5-413BC3F68471}" presName="vert1" presStyleCnt="0"/>
      <dgm:spPr/>
    </dgm:pt>
    <dgm:pt modelId="{03FE438E-6341-4465-B953-CA88AAEBD745}" type="pres">
      <dgm:prSet presAssocID="{CF6F5CBE-4392-4C39-BAE7-B00EEBCC22E9}" presName="thickLine" presStyleLbl="alignNode1" presStyleIdx="2" presStyleCnt="7"/>
      <dgm:spPr/>
    </dgm:pt>
    <dgm:pt modelId="{A81A69CB-2070-4B68-97C6-85FC99E73B32}" type="pres">
      <dgm:prSet presAssocID="{CF6F5CBE-4392-4C39-BAE7-B00EEBCC22E9}" presName="horz1" presStyleCnt="0"/>
      <dgm:spPr/>
    </dgm:pt>
    <dgm:pt modelId="{BB24B6B3-B9F4-4597-BF5A-EA734FA19CF5}" type="pres">
      <dgm:prSet presAssocID="{CF6F5CBE-4392-4C39-BAE7-B00EEBCC22E9}" presName="tx1" presStyleLbl="revTx" presStyleIdx="2" presStyleCnt="11"/>
      <dgm:spPr/>
    </dgm:pt>
    <dgm:pt modelId="{703D6986-7E82-40CE-AC01-3C86DC7F233A}" type="pres">
      <dgm:prSet presAssocID="{CF6F5CBE-4392-4C39-BAE7-B00EEBCC22E9}" presName="vert1" presStyleCnt="0"/>
      <dgm:spPr/>
    </dgm:pt>
    <dgm:pt modelId="{B91178EB-734A-4005-A283-6699E9CC5535}" type="pres">
      <dgm:prSet presAssocID="{64DDD845-C4E4-4CFB-A139-10F14050BE51}" presName="vertSpace2a" presStyleCnt="0"/>
      <dgm:spPr/>
    </dgm:pt>
    <dgm:pt modelId="{3D9E086A-4495-4A61-AE90-0D7E66BEED53}" type="pres">
      <dgm:prSet presAssocID="{64DDD845-C4E4-4CFB-A139-10F14050BE51}" presName="horz2" presStyleCnt="0"/>
      <dgm:spPr/>
    </dgm:pt>
    <dgm:pt modelId="{E5DAA9B5-2584-4EE1-9986-AD7E50EBF213}" type="pres">
      <dgm:prSet presAssocID="{64DDD845-C4E4-4CFB-A139-10F14050BE51}" presName="horzSpace2" presStyleCnt="0"/>
      <dgm:spPr/>
    </dgm:pt>
    <dgm:pt modelId="{C6887334-2CD9-4254-B41F-76E03067EBC7}" type="pres">
      <dgm:prSet presAssocID="{64DDD845-C4E4-4CFB-A139-10F14050BE51}" presName="tx2" presStyleLbl="revTx" presStyleIdx="3" presStyleCnt="11"/>
      <dgm:spPr/>
    </dgm:pt>
    <dgm:pt modelId="{FECAD57D-E662-4F0A-88B9-BF77CA3EEE8A}" type="pres">
      <dgm:prSet presAssocID="{64DDD845-C4E4-4CFB-A139-10F14050BE51}" presName="vert2" presStyleCnt="0"/>
      <dgm:spPr/>
    </dgm:pt>
    <dgm:pt modelId="{8D2C7362-BBED-4C2A-B320-54FDB6C2224C}" type="pres">
      <dgm:prSet presAssocID="{64DDD845-C4E4-4CFB-A139-10F14050BE51}" presName="thinLine2b" presStyleLbl="callout" presStyleIdx="0" presStyleCnt="4"/>
      <dgm:spPr/>
    </dgm:pt>
    <dgm:pt modelId="{2C5D4B9E-7B96-4B87-83E7-C3DDA65745D4}" type="pres">
      <dgm:prSet presAssocID="{64DDD845-C4E4-4CFB-A139-10F14050BE51}" presName="vertSpace2b" presStyleCnt="0"/>
      <dgm:spPr/>
    </dgm:pt>
    <dgm:pt modelId="{43864130-884C-4D28-9BC2-7BFFF91D8227}" type="pres">
      <dgm:prSet presAssocID="{ED79504E-DA9E-4DFB-997D-B8D80C3E60D6}" presName="horz2" presStyleCnt="0"/>
      <dgm:spPr/>
    </dgm:pt>
    <dgm:pt modelId="{82D45635-B715-468E-BC27-9FE76158D87B}" type="pres">
      <dgm:prSet presAssocID="{ED79504E-DA9E-4DFB-997D-B8D80C3E60D6}" presName="horzSpace2" presStyleCnt="0"/>
      <dgm:spPr/>
    </dgm:pt>
    <dgm:pt modelId="{344FAAB4-0D13-434A-A7B1-52737F158E5B}" type="pres">
      <dgm:prSet presAssocID="{ED79504E-DA9E-4DFB-997D-B8D80C3E60D6}" presName="tx2" presStyleLbl="revTx" presStyleIdx="4" presStyleCnt="11"/>
      <dgm:spPr/>
    </dgm:pt>
    <dgm:pt modelId="{0618E351-F0EC-4991-A45E-E8AE699ACB05}" type="pres">
      <dgm:prSet presAssocID="{ED79504E-DA9E-4DFB-997D-B8D80C3E60D6}" presName="vert2" presStyleCnt="0"/>
      <dgm:spPr/>
    </dgm:pt>
    <dgm:pt modelId="{23E1521D-8D7D-49A8-B1B6-1B02D46BE18D}" type="pres">
      <dgm:prSet presAssocID="{ED79504E-DA9E-4DFB-997D-B8D80C3E60D6}" presName="thinLine2b" presStyleLbl="callout" presStyleIdx="1" presStyleCnt="4"/>
      <dgm:spPr/>
    </dgm:pt>
    <dgm:pt modelId="{8279B015-8AD5-4CC6-9EF3-F6F58C250FA5}" type="pres">
      <dgm:prSet presAssocID="{ED79504E-DA9E-4DFB-997D-B8D80C3E60D6}" presName="vertSpace2b" presStyleCnt="0"/>
      <dgm:spPr/>
    </dgm:pt>
    <dgm:pt modelId="{71813F25-7353-4ED3-8168-A092CFB81EAF}" type="pres">
      <dgm:prSet presAssocID="{086C1B85-A8DB-46A2-8BC0-67CE1E2F0825}" presName="thickLine" presStyleLbl="alignNode1" presStyleIdx="3" presStyleCnt="7"/>
      <dgm:spPr/>
    </dgm:pt>
    <dgm:pt modelId="{7EACD767-B87A-4C54-BBD6-5C3EBAE5A9DD}" type="pres">
      <dgm:prSet presAssocID="{086C1B85-A8DB-46A2-8BC0-67CE1E2F0825}" presName="horz1" presStyleCnt="0"/>
      <dgm:spPr/>
    </dgm:pt>
    <dgm:pt modelId="{6C11AFAD-C101-4846-BF8F-220BF16A27AF}" type="pres">
      <dgm:prSet presAssocID="{086C1B85-A8DB-46A2-8BC0-67CE1E2F0825}" presName="tx1" presStyleLbl="revTx" presStyleIdx="5" presStyleCnt="11" custScaleX="500000"/>
      <dgm:spPr/>
    </dgm:pt>
    <dgm:pt modelId="{BAFCE8C4-20E2-476A-A63A-70EF2E2C2B20}" type="pres">
      <dgm:prSet presAssocID="{086C1B85-A8DB-46A2-8BC0-67CE1E2F0825}" presName="vert1" presStyleCnt="0"/>
      <dgm:spPr/>
    </dgm:pt>
    <dgm:pt modelId="{C0F5EBB9-D82A-469B-954A-D3BFA437FC28}" type="pres">
      <dgm:prSet presAssocID="{3FD6064E-3E34-4A88-9B8F-005C4A690CFC}" presName="thickLine" presStyleLbl="alignNode1" presStyleIdx="4" presStyleCnt="7"/>
      <dgm:spPr/>
    </dgm:pt>
    <dgm:pt modelId="{8A44909B-3F2D-4C02-9B29-D99885E6A833}" type="pres">
      <dgm:prSet presAssocID="{3FD6064E-3E34-4A88-9B8F-005C4A690CFC}" presName="horz1" presStyleCnt="0"/>
      <dgm:spPr/>
    </dgm:pt>
    <dgm:pt modelId="{6D196BEC-AD99-482F-9CCE-F461DCEB29E9}" type="pres">
      <dgm:prSet presAssocID="{3FD6064E-3E34-4A88-9B8F-005C4A690CFC}" presName="tx1" presStyleLbl="revTx" presStyleIdx="6" presStyleCnt="11"/>
      <dgm:spPr/>
    </dgm:pt>
    <dgm:pt modelId="{BF97301B-378D-4A1C-9F2A-CA4BA8EA9119}" type="pres">
      <dgm:prSet presAssocID="{3FD6064E-3E34-4A88-9B8F-005C4A690CFC}" presName="vert1" presStyleCnt="0"/>
      <dgm:spPr/>
    </dgm:pt>
    <dgm:pt modelId="{1B9BD419-4FBC-4B17-8FE2-E05E02A971CB}" type="pres">
      <dgm:prSet presAssocID="{C837A52B-35AA-48ED-9F1F-F659BCC7F37F}" presName="vertSpace2a" presStyleCnt="0"/>
      <dgm:spPr/>
    </dgm:pt>
    <dgm:pt modelId="{68B3B01B-F029-48A8-8E4E-DDD8E0E9BFC2}" type="pres">
      <dgm:prSet presAssocID="{C837A52B-35AA-48ED-9F1F-F659BCC7F37F}" presName="horz2" presStyleCnt="0"/>
      <dgm:spPr/>
    </dgm:pt>
    <dgm:pt modelId="{2689B62F-2554-4500-AC65-F47F41CE46E4}" type="pres">
      <dgm:prSet presAssocID="{C837A52B-35AA-48ED-9F1F-F659BCC7F37F}" presName="horzSpace2" presStyleCnt="0"/>
      <dgm:spPr/>
    </dgm:pt>
    <dgm:pt modelId="{7BC454DB-7E04-42A1-A203-4FC27D06DE83}" type="pres">
      <dgm:prSet presAssocID="{C837A52B-35AA-48ED-9F1F-F659BCC7F37F}" presName="tx2" presStyleLbl="revTx" presStyleIdx="7" presStyleCnt="11"/>
      <dgm:spPr/>
    </dgm:pt>
    <dgm:pt modelId="{AC8C21D7-1C29-4867-8FC6-159F5C9A8C71}" type="pres">
      <dgm:prSet presAssocID="{C837A52B-35AA-48ED-9F1F-F659BCC7F37F}" presName="vert2" presStyleCnt="0"/>
      <dgm:spPr/>
    </dgm:pt>
    <dgm:pt modelId="{5087EB82-6962-4940-8505-FE28A2D30C2E}" type="pres">
      <dgm:prSet presAssocID="{C837A52B-35AA-48ED-9F1F-F659BCC7F37F}" presName="thinLine2b" presStyleLbl="callout" presStyleIdx="2" presStyleCnt="4"/>
      <dgm:spPr/>
    </dgm:pt>
    <dgm:pt modelId="{7356189B-962B-4768-AC6D-32CEDF9260FA}" type="pres">
      <dgm:prSet presAssocID="{C837A52B-35AA-48ED-9F1F-F659BCC7F37F}" presName="vertSpace2b" presStyleCnt="0"/>
      <dgm:spPr/>
    </dgm:pt>
    <dgm:pt modelId="{4B678D10-C539-4A8A-8199-27A7C924D930}" type="pres">
      <dgm:prSet presAssocID="{973B225F-4BA5-4125-A117-90406D94B61F}" presName="horz2" presStyleCnt="0"/>
      <dgm:spPr/>
    </dgm:pt>
    <dgm:pt modelId="{A8089B4A-4E55-4933-86C9-980F45BD21B7}" type="pres">
      <dgm:prSet presAssocID="{973B225F-4BA5-4125-A117-90406D94B61F}" presName="horzSpace2" presStyleCnt="0"/>
      <dgm:spPr/>
    </dgm:pt>
    <dgm:pt modelId="{0B1CCF64-D45B-4120-93A6-CC34564C1900}" type="pres">
      <dgm:prSet presAssocID="{973B225F-4BA5-4125-A117-90406D94B61F}" presName="tx2" presStyleLbl="revTx" presStyleIdx="8" presStyleCnt="11"/>
      <dgm:spPr/>
    </dgm:pt>
    <dgm:pt modelId="{CBF34C50-7088-4980-8A8B-4F7749B2EA5B}" type="pres">
      <dgm:prSet presAssocID="{973B225F-4BA5-4125-A117-90406D94B61F}" presName="vert2" presStyleCnt="0"/>
      <dgm:spPr/>
    </dgm:pt>
    <dgm:pt modelId="{31303094-0D48-4929-AF78-407110315EEE}" type="pres">
      <dgm:prSet presAssocID="{973B225F-4BA5-4125-A117-90406D94B61F}" presName="thinLine2b" presStyleLbl="callout" presStyleIdx="3" presStyleCnt="4"/>
      <dgm:spPr/>
    </dgm:pt>
    <dgm:pt modelId="{3D67E604-0B84-4E0B-8C8B-0570C0848050}" type="pres">
      <dgm:prSet presAssocID="{973B225F-4BA5-4125-A117-90406D94B61F}" presName="vertSpace2b" presStyleCnt="0"/>
      <dgm:spPr/>
    </dgm:pt>
    <dgm:pt modelId="{3A0A173D-CA37-47AB-84CB-D138B50CAA95}" type="pres">
      <dgm:prSet presAssocID="{C694D843-C8A8-4245-8339-17652CDC0BE9}" presName="thickLine" presStyleLbl="alignNode1" presStyleIdx="5" presStyleCnt="7"/>
      <dgm:spPr/>
    </dgm:pt>
    <dgm:pt modelId="{6DE2231F-C453-4435-B510-E9670A3342BB}" type="pres">
      <dgm:prSet presAssocID="{C694D843-C8A8-4245-8339-17652CDC0BE9}" presName="horz1" presStyleCnt="0"/>
      <dgm:spPr/>
    </dgm:pt>
    <dgm:pt modelId="{FE4454C5-41A6-4933-8660-EFD9E8DC5F3B}" type="pres">
      <dgm:prSet presAssocID="{C694D843-C8A8-4245-8339-17652CDC0BE9}" presName="tx1" presStyleLbl="revTx" presStyleIdx="9" presStyleCnt="11" custScaleX="500000"/>
      <dgm:spPr/>
    </dgm:pt>
    <dgm:pt modelId="{8FE7B437-752E-4507-B01C-C2BA26F7DDDE}" type="pres">
      <dgm:prSet presAssocID="{C694D843-C8A8-4245-8339-17652CDC0BE9}" presName="vert1" presStyleCnt="0"/>
      <dgm:spPr/>
    </dgm:pt>
    <dgm:pt modelId="{3CB1C56C-9C7B-4997-A8B1-82302E190557}" type="pres">
      <dgm:prSet presAssocID="{6DAEDBBD-7322-41B3-B4EA-072717ED648D}" presName="thickLine" presStyleLbl="alignNode1" presStyleIdx="6" presStyleCnt="7"/>
      <dgm:spPr/>
    </dgm:pt>
    <dgm:pt modelId="{13717E75-D331-404F-9002-A32C315C1AC8}" type="pres">
      <dgm:prSet presAssocID="{6DAEDBBD-7322-41B3-B4EA-072717ED648D}" presName="horz1" presStyleCnt="0"/>
      <dgm:spPr/>
    </dgm:pt>
    <dgm:pt modelId="{FF86A467-8E81-4E54-97DF-D5CCAF8F89C4}" type="pres">
      <dgm:prSet presAssocID="{6DAEDBBD-7322-41B3-B4EA-072717ED648D}" presName="tx1" presStyleLbl="revTx" presStyleIdx="10" presStyleCnt="11" custScaleX="500000"/>
      <dgm:spPr/>
    </dgm:pt>
    <dgm:pt modelId="{9ECF89FB-FF2A-4221-9887-6AD016F5D054}" type="pres">
      <dgm:prSet presAssocID="{6DAEDBBD-7322-41B3-B4EA-072717ED648D}" presName="vert1" presStyleCnt="0"/>
      <dgm:spPr/>
    </dgm:pt>
  </dgm:ptLst>
  <dgm:cxnLst>
    <dgm:cxn modelId="{102D3D0B-75F0-4571-82C4-96B2BBA4C3BD}" srcId="{0B937D26-C777-4F77-8E4C-621EC8CE1C0E}" destId="{086C1B85-A8DB-46A2-8BC0-67CE1E2F0825}" srcOrd="3" destOrd="0" parTransId="{126B0B6D-E61D-47CE-BE2C-845A16575C39}" sibTransId="{18A8A3C3-EF58-4B88-9503-9D172F7FB6BA}"/>
    <dgm:cxn modelId="{C7C70910-2D13-4064-82FE-073FF4E73602}" srcId="{3FD6064E-3E34-4A88-9B8F-005C4A690CFC}" destId="{C837A52B-35AA-48ED-9F1F-F659BCC7F37F}" srcOrd="0" destOrd="0" parTransId="{D8D3E596-B962-40F3-9A3E-CF6E5EFD5359}" sibTransId="{9CD55144-BC40-437E-8382-41311299D41A}"/>
    <dgm:cxn modelId="{D9ACE518-3AC3-403E-BD00-18BC761DCE35}" srcId="{0B937D26-C777-4F77-8E4C-621EC8CE1C0E}" destId="{04AFDEFD-052D-435B-BAA7-D8A0602964C1}" srcOrd="0" destOrd="0" parTransId="{981AD31C-D890-4F5E-91DA-C9F1A26A45DF}" sibTransId="{52EFB3D2-0369-4953-9F50-360A38BD5021}"/>
    <dgm:cxn modelId="{D1E33D1C-8BA1-4687-81B8-2F706BF24661}" srcId="{3FD6064E-3E34-4A88-9B8F-005C4A690CFC}" destId="{973B225F-4BA5-4125-A117-90406D94B61F}" srcOrd="1" destOrd="0" parTransId="{4E9B2ADA-6EDD-4BFE-BB6E-6CA181742988}" sibTransId="{E370AB0B-7675-4CE4-8298-036F2F042ADA}"/>
    <dgm:cxn modelId="{1FE7783C-AD17-4666-8093-73E683E36DB7}" type="presOf" srcId="{6DAEDBBD-7322-41B3-B4EA-072717ED648D}" destId="{FF86A467-8E81-4E54-97DF-D5CCAF8F89C4}" srcOrd="0" destOrd="0" presId="urn:microsoft.com/office/officeart/2008/layout/LinedList"/>
    <dgm:cxn modelId="{98B4AF3D-327E-4D21-8AF0-90BB094DC3F1}" type="presOf" srcId="{973B225F-4BA5-4125-A117-90406D94B61F}" destId="{0B1CCF64-D45B-4120-93A6-CC34564C1900}" srcOrd="0" destOrd="0" presId="urn:microsoft.com/office/officeart/2008/layout/LinedList"/>
    <dgm:cxn modelId="{7D1ED13E-13C9-4BA3-BEEA-F12EEE1330A2}" type="presOf" srcId="{086C1B85-A8DB-46A2-8BC0-67CE1E2F0825}" destId="{6C11AFAD-C101-4846-BF8F-220BF16A27AF}" srcOrd="0" destOrd="0" presId="urn:microsoft.com/office/officeart/2008/layout/LinedList"/>
    <dgm:cxn modelId="{0EC63861-C6FF-47CD-9606-FEA8FEE95A5C}" type="presOf" srcId="{CF6F5CBE-4392-4C39-BAE7-B00EEBCC22E9}" destId="{BB24B6B3-B9F4-4597-BF5A-EA734FA19CF5}" srcOrd="0" destOrd="0" presId="urn:microsoft.com/office/officeart/2008/layout/LinedList"/>
    <dgm:cxn modelId="{BDDAF662-3050-46F9-84C0-A09198B5BAAB}" srcId="{0B937D26-C777-4F77-8E4C-621EC8CE1C0E}" destId="{6DAEDBBD-7322-41B3-B4EA-072717ED648D}" srcOrd="6" destOrd="0" parTransId="{E16D925B-AB10-457C-95F0-CE69832F4589}" sibTransId="{467D1BAE-4647-4527-9F18-C82DE1CF7808}"/>
    <dgm:cxn modelId="{82FDDD4D-F5C1-4BFF-9BC4-DDCADD557E7E}" srcId="{CF6F5CBE-4392-4C39-BAE7-B00EEBCC22E9}" destId="{64DDD845-C4E4-4CFB-A139-10F14050BE51}" srcOrd="0" destOrd="0" parTransId="{B3BD5FE1-469D-463F-AAA2-E1264B7BA1D1}" sibTransId="{D72B64C2-89B9-46B5-BAE1-EC90B017C3F3}"/>
    <dgm:cxn modelId="{EA5C6676-5C59-4E53-B44C-86AE8578FF50}" srcId="{0B937D26-C777-4F77-8E4C-621EC8CE1C0E}" destId="{C694D843-C8A8-4245-8339-17652CDC0BE9}" srcOrd="5" destOrd="0" parTransId="{3B6F5A44-E379-41B3-8466-79BE86CA790F}" sibTransId="{C4CD7A44-6898-45FF-A93A-EF59D3001E17}"/>
    <dgm:cxn modelId="{ADF2C677-6EC9-478C-B5BE-496EF9B4C7B7}" type="presOf" srcId="{04AFDEFD-052D-435B-BAA7-D8A0602964C1}" destId="{6843AE6E-020C-4E5D-8F36-9638F88B784A}" srcOrd="0" destOrd="0" presId="urn:microsoft.com/office/officeart/2008/layout/LinedList"/>
    <dgm:cxn modelId="{675D4285-BAD8-4894-9FC9-2DB62E9C8996}" type="presOf" srcId="{C694D843-C8A8-4245-8339-17652CDC0BE9}" destId="{FE4454C5-41A6-4933-8660-EFD9E8DC5F3B}" srcOrd="0" destOrd="0" presId="urn:microsoft.com/office/officeart/2008/layout/LinedList"/>
    <dgm:cxn modelId="{4AD0BF85-82F8-42B1-BEE6-E3CAFCD2FF0E}" type="presOf" srcId="{6F6268BC-5D0B-4768-99D5-413BC3F68471}" destId="{6B9BAFB0-6BC9-4903-9544-7BE804B0C3EE}" srcOrd="0" destOrd="0" presId="urn:microsoft.com/office/officeart/2008/layout/LinedList"/>
    <dgm:cxn modelId="{B8129095-816B-4100-81D5-C6EE695B86F5}" type="presOf" srcId="{C837A52B-35AA-48ED-9F1F-F659BCC7F37F}" destId="{7BC454DB-7E04-42A1-A203-4FC27D06DE83}" srcOrd="0" destOrd="0" presId="urn:microsoft.com/office/officeart/2008/layout/LinedList"/>
    <dgm:cxn modelId="{232992A6-02FB-402C-B09C-4A9BD18ACEA6}" srcId="{0B937D26-C777-4F77-8E4C-621EC8CE1C0E}" destId="{CF6F5CBE-4392-4C39-BAE7-B00EEBCC22E9}" srcOrd="2" destOrd="0" parTransId="{1A246ACC-5630-4194-B9DC-13E529BA38DA}" sibTransId="{9832B544-7F65-4D20-BC21-0FA6340A6702}"/>
    <dgm:cxn modelId="{E1285DAF-C27C-4C7A-A99E-68FFF1955D22}" type="presOf" srcId="{ED79504E-DA9E-4DFB-997D-B8D80C3E60D6}" destId="{344FAAB4-0D13-434A-A7B1-52737F158E5B}" srcOrd="0" destOrd="0" presId="urn:microsoft.com/office/officeart/2008/layout/LinedList"/>
    <dgm:cxn modelId="{379CE5B3-2566-4B23-AFB3-8B854022208E}" srcId="{CF6F5CBE-4392-4C39-BAE7-B00EEBCC22E9}" destId="{ED79504E-DA9E-4DFB-997D-B8D80C3E60D6}" srcOrd="1" destOrd="0" parTransId="{0762D600-90A6-4DAB-9F3C-A909C2EA1A44}" sibTransId="{7B906220-A8C8-49AD-87E1-747F8D05E309}"/>
    <dgm:cxn modelId="{481337BA-1746-41F1-89A8-FCF5576EF43B}" type="presOf" srcId="{64DDD845-C4E4-4CFB-A139-10F14050BE51}" destId="{C6887334-2CD9-4254-B41F-76E03067EBC7}" srcOrd="0" destOrd="0" presId="urn:microsoft.com/office/officeart/2008/layout/LinedList"/>
    <dgm:cxn modelId="{A54B5ECF-DF7C-4D86-AB39-25C78F13F683}" type="presOf" srcId="{0B937D26-C777-4F77-8E4C-621EC8CE1C0E}" destId="{C6AFAB0A-D852-4DB9-92A1-358860113D29}" srcOrd="0" destOrd="0" presId="urn:microsoft.com/office/officeart/2008/layout/LinedList"/>
    <dgm:cxn modelId="{5BC087D5-C7BE-41D9-A8AF-1DAFD3093294}" srcId="{0B937D26-C777-4F77-8E4C-621EC8CE1C0E}" destId="{6F6268BC-5D0B-4768-99D5-413BC3F68471}" srcOrd="1" destOrd="0" parTransId="{9DC33E18-1500-4717-AC34-4DD5E58F6544}" sibTransId="{D40D2029-1CCB-4424-B62D-B3024FCFE193}"/>
    <dgm:cxn modelId="{E52310DF-4954-4394-8B0F-12D6F5FAB4B8}" srcId="{0B937D26-C777-4F77-8E4C-621EC8CE1C0E}" destId="{3FD6064E-3E34-4A88-9B8F-005C4A690CFC}" srcOrd="4" destOrd="0" parTransId="{4A2E2C49-55A4-4E17-BD8C-51713C139667}" sibTransId="{BB674349-2AE4-450E-9086-2A80B90B007A}"/>
    <dgm:cxn modelId="{04429EE9-8CBE-44F5-BE9D-F9688C3A16D7}" type="presOf" srcId="{3FD6064E-3E34-4A88-9B8F-005C4A690CFC}" destId="{6D196BEC-AD99-482F-9CCE-F461DCEB29E9}" srcOrd="0" destOrd="0" presId="urn:microsoft.com/office/officeart/2008/layout/LinedList"/>
    <dgm:cxn modelId="{6DB6196C-6F45-428B-ACFA-39AE8A068F3F}" type="presParOf" srcId="{C6AFAB0A-D852-4DB9-92A1-358860113D29}" destId="{8765C44B-B427-4113-A244-73F93FCFFE53}" srcOrd="0" destOrd="0" presId="urn:microsoft.com/office/officeart/2008/layout/LinedList"/>
    <dgm:cxn modelId="{7CD8908C-582E-4A32-BAC2-D5A6E2B4BA77}" type="presParOf" srcId="{C6AFAB0A-D852-4DB9-92A1-358860113D29}" destId="{EB286DA9-F5E5-460A-81A5-9F0046F84BE1}" srcOrd="1" destOrd="0" presId="urn:microsoft.com/office/officeart/2008/layout/LinedList"/>
    <dgm:cxn modelId="{0EA223E1-ED78-4DE4-AF12-237CE6AC12F1}" type="presParOf" srcId="{EB286DA9-F5E5-460A-81A5-9F0046F84BE1}" destId="{6843AE6E-020C-4E5D-8F36-9638F88B784A}" srcOrd="0" destOrd="0" presId="urn:microsoft.com/office/officeart/2008/layout/LinedList"/>
    <dgm:cxn modelId="{8C9BE655-2911-4997-8161-586A81002D80}" type="presParOf" srcId="{EB286DA9-F5E5-460A-81A5-9F0046F84BE1}" destId="{46B1934C-EAB1-4582-80BC-0940485E5FA6}" srcOrd="1" destOrd="0" presId="urn:microsoft.com/office/officeart/2008/layout/LinedList"/>
    <dgm:cxn modelId="{4688683E-8B5C-4271-B267-34F1997F7532}" type="presParOf" srcId="{C6AFAB0A-D852-4DB9-92A1-358860113D29}" destId="{3D95B0F3-8120-4351-942D-D270367E6ACD}" srcOrd="2" destOrd="0" presId="urn:microsoft.com/office/officeart/2008/layout/LinedList"/>
    <dgm:cxn modelId="{6A1FBAAF-E228-4CFA-8633-9535F32F31A9}" type="presParOf" srcId="{C6AFAB0A-D852-4DB9-92A1-358860113D29}" destId="{246A3202-AEBE-4085-8467-C45E97F7CE27}" srcOrd="3" destOrd="0" presId="urn:microsoft.com/office/officeart/2008/layout/LinedList"/>
    <dgm:cxn modelId="{13D0B37D-EEF7-4AC9-80D2-4A82E246BE80}" type="presParOf" srcId="{246A3202-AEBE-4085-8467-C45E97F7CE27}" destId="{6B9BAFB0-6BC9-4903-9544-7BE804B0C3EE}" srcOrd="0" destOrd="0" presId="urn:microsoft.com/office/officeart/2008/layout/LinedList"/>
    <dgm:cxn modelId="{E3374963-3005-4F14-B53F-A97A768253AC}" type="presParOf" srcId="{246A3202-AEBE-4085-8467-C45E97F7CE27}" destId="{5097BA41-98F5-4424-BABA-21D68340E36A}" srcOrd="1" destOrd="0" presId="urn:microsoft.com/office/officeart/2008/layout/LinedList"/>
    <dgm:cxn modelId="{52155A32-A9EE-468C-8969-446B21015F92}" type="presParOf" srcId="{C6AFAB0A-D852-4DB9-92A1-358860113D29}" destId="{03FE438E-6341-4465-B953-CA88AAEBD745}" srcOrd="4" destOrd="0" presId="urn:microsoft.com/office/officeart/2008/layout/LinedList"/>
    <dgm:cxn modelId="{474FE36B-8B44-40C6-BCB5-4655D3599EAA}" type="presParOf" srcId="{C6AFAB0A-D852-4DB9-92A1-358860113D29}" destId="{A81A69CB-2070-4B68-97C6-85FC99E73B32}" srcOrd="5" destOrd="0" presId="urn:microsoft.com/office/officeart/2008/layout/LinedList"/>
    <dgm:cxn modelId="{F69C561F-2BB7-42C5-87AC-D21B484718D8}" type="presParOf" srcId="{A81A69CB-2070-4B68-97C6-85FC99E73B32}" destId="{BB24B6B3-B9F4-4597-BF5A-EA734FA19CF5}" srcOrd="0" destOrd="0" presId="urn:microsoft.com/office/officeart/2008/layout/LinedList"/>
    <dgm:cxn modelId="{EC892B18-8C6C-4570-B7BC-F5DBA04F0AB5}" type="presParOf" srcId="{A81A69CB-2070-4B68-97C6-85FC99E73B32}" destId="{703D6986-7E82-40CE-AC01-3C86DC7F233A}" srcOrd="1" destOrd="0" presId="urn:microsoft.com/office/officeart/2008/layout/LinedList"/>
    <dgm:cxn modelId="{C4C57ACB-A017-4691-B05D-B2B22368A083}" type="presParOf" srcId="{703D6986-7E82-40CE-AC01-3C86DC7F233A}" destId="{B91178EB-734A-4005-A283-6699E9CC5535}" srcOrd="0" destOrd="0" presId="urn:microsoft.com/office/officeart/2008/layout/LinedList"/>
    <dgm:cxn modelId="{FE913508-1CB1-41B5-A4AE-A6A4326E4758}" type="presParOf" srcId="{703D6986-7E82-40CE-AC01-3C86DC7F233A}" destId="{3D9E086A-4495-4A61-AE90-0D7E66BEED53}" srcOrd="1" destOrd="0" presId="urn:microsoft.com/office/officeart/2008/layout/LinedList"/>
    <dgm:cxn modelId="{534EF0C6-4EC1-47D6-8F38-92C84329137F}" type="presParOf" srcId="{3D9E086A-4495-4A61-AE90-0D7E66BEED53}" destId="{E5DAA9B5-2584-4EE1-9986-AD7E50EBF213}" srcOrd="0" destOrd="0" presId="urn:microsoft.com/office/officeart/2008/layout/LinedList"/>
    <dgm:cxn modelId="{D9E89786-3FE3-4FFF-9253-5897ECD7DC7E}" type="presParOf" srcId="{3D9E086A-4495-4A61-AE90-0D7E66BEED53}" destId="{C6887334-2CD9-4254-B41F-76E03067EBC7}" srcOrd="1" destOrd="0" presId="urn:microsoft.com/office/officeart/2008/layout/LinedList"/>
    <dgm:cxn modelId="{577E5D72-0A20-49A6-A1E0-55055B52CF95}" type="presParOf" srcId="{3D9E086A-4495-4A61-AE90-0D7E66BEED53}" destId="{FECAD57D-E662-4F0A-88B9-BF77CA3EEE8A}" srcOrd="2" destOrd="0" presId="urn:microsoft.com/office/officeart/2008/layout/LinedList"/>
    <dgm:cxn modelId="{139482DB-2E32-4962-92EB-E818B5E8FE7C}" type="presParOf" srcId="{703D6986-7E82-40CE-AC01-3C86DC7F233A}" destId="{8D2C7362-BBED-4C2A-B320-54FDB6C2224C}" srcOrd="2" destOrd="0" presId="urn:microsoft.com/office/officeart/2008/layout/LinedList"/>
    <dgm:cxn modelId="{A91DBF76-1148-44FE-9D4D-4784F796B871}" type="presParOf" srcId="{703D6986-7E82-40CE-AC01-3C86DC7F233A}" destId="{2C5D4B9E-7B96-4B87-83E7-C3DDA65745D4}" srcOrd="3" destOrd="0" presId="urn:microsoft.com/office/officeart/2008/layout/LinedList"/>
    <dgm:cxn modelId="{AB1FBCDF-662A-4694-BEC0-144B9BB57F3D}" type="presParOf" srcId="{703D6986-7E82-40CE-AC01-3C86DC7F233A}" destId="{43864130-884C-4D28-9BC2-7BFFF91D8227}" srcOrd="4" destOrd="0" presId="urn:microsoft.com/office/officeart/2008/layout/LinedList"/>
    <dgm:cxn modelId="{9892ECB0-A9DB-4E8C-ACF7-2E7CA7F67C76}" type="presParOf" srcId="{43864130-884C-4D28-9BC2-7BFFF91D8227}" destId="{82D45635-B715-468E-BC27-9FE76158D87B}" srcOrd="0" destOrd="0" presId="urn:microsoft.com/office/officeart/2008/layout/LinedList"/>
    <dgm:cxn modelId="{FFBBAE4E-D682-4840-9E00-AF96BC4D62A6}" type="presParOf" srcId="{43864130-884C-4D28-9BC2-7BFFF91D8227}" destId="{344FAAB4-0D13-434A-A7B1-52737F158E5B}" srcOrd="1" destOrd="0" presId="urn:microsoft.com/office/officeart/2008/layout/LinedList"/>
    <dgm:cxn modelId="{8E757CF8-1ADE-4C94-8D7E-1975D1C4E847}" type="presParOf" srcId="{43864130-884C-4D28-9BC2-7BFFF91D8227}" destId="{0618E351-F0EC-4991-A45E-E8AE699ACB05}" srcOrd="2" destOrd="0" presId="urn:microsoft.com/office/officeart/2008/layout/LinedList"/>
    <dgm:cxn modelId="{50BC927F-A371-4749-9F68-E25D1A06C1B3}" type="presParOf" srcId="{703D6986-7E82-40CE-AC01-3C86DC7F233A}" destId="{23E1521D-8D7D-49A8-B1B6-1B02D46BE18D}" srcOrd="5" destOrd="0" presId="urn:microsoft.com/office/officeart/2008/layout/LinedList"/>
    <dgm:cxn modelId="{FC86E926-DECD-41B4-A5C6-A4C824A5C9DD}" type="presParOf" srcId="{703D6986-7E82-40CE-AC01-3C86DC7F233A}" destId="{8279B015-8AD5-4CC6-9EF3-F6F58C250FA5}" srcOrd="6" destOrd="0" presId="urn:microsoft.com/office/officeart/2008/layout/LinedList"/>
    <dgm:cxn modelId="{BE984A71-99F9-4ABD-B735-EB0BFC5AE13D}" type="presParOf" srcId="{C6AFAB0A-D852-4DB9-92A1-358860113D29}" destId="{71813F25-7353-4ED3-8168-A092CFB81EAF}" srcOrd="6" destOrd="0" presId="urn:microsoft.com/office/officeart/2008/layout/LinedList"/>
    <dgm:cxn modelId="{8BD25D6F-EE00-4897-9201-119FD91B0342}" type="presParOf" srcId="{C6AFAB0A-D852-4DB9-92A1-358860113D29}" destId="{7EACD767-B87A-4C54-BBD6-5C3EBAE5A9DD}" srcOrd="7" destOrd="0" presId="urn:microsoft.com/office/officeart/2008/layout/LinedList"/>
    <dgm:cxn modelId="{97B0C0B0-19BC-45E5-B746-611108ACA5BE}" type="presParOf" srcId="{7EACD767-B87A-4C54-BBD6-5C3EBAE5A9DD}" destId="{6C11AFAD-C101-4846-BF8F-220BF16A27AF}" srcOrd="0" destOrd="0" presId="urn:microsoft.com/office/officeart/2008/layout/LinedList"/>
    <dgm:cxn modelId="{11370239-EF89-4B4B-8A7C-B447361143E2}" type="presParOf" srcId="{7EACD767-B87A-4C54-BBD6-5C3EBAE5A9DD}" destId="{BAFCE8C4-20E2-476A-A63A-70EF2E2C2B20}" srcOrd="1" destOrd="0" presId="urn:microsoft.com/office/officeart/2008/layout/LinedList"/>
    <dgm:cxn modelId="{499C4804-CA47-4514-BAF1-3EE5EFA83BF3}" type="presParOf" srcId="{C6AFAB0A-D852-4DB9-92A1-358860113D29}" destId="{C0F5EBB9-D82A-469B-954A-D3BFA437FC28}" srcOrd="8" destOrd="0" presId="urn:microsoft.com/office/officeart/2008/layout/LinedList"/>
    <dgm:cxn modelId="{C8563782-0F98-4AEB-B742-7BC712FDA59C}" type="presParOf" srcId="{C6AFAB0A-D852-4DB9-92A1-358860113D29}" destId="{8A44909B-3F2D-4C02-9B29-D99885E6A833}" srcOrd="9" destOrd="0" presId="urn:microsoft.com/office/officeart/2008/layout/LinedList"/>
    <dgm:cxn modelId="{F51FED1A-2D83-4439-A7C4-7F211686CE0C}" type="presParOf" srcId="{8A44909B-3F2D-4C02-9B29-D99885E6A833}" destId="{6D196BEC-AD99-482F-9CCE-F461DCEB29E9}" srcOrd="0" destOrd="0" presId="urn:microsoft.com/office/officeart/2008/layout/LinedList"/>
    <dgm:cxn modelId="{72CBCF27-398B-4310-9B19-CD37E9813AF0}" type="presParOf" srcId="{8A44909B-3F2D-4C02-9B29-D99885E6A833}" destId="{BF97301B-378D-4A1C-9F2A-CA4BA8EA9119}" srcOrd="1" destOrd="0" presId="urn:microsoft.com/office/officeart/2008/layout/LinedList"/>
    <dgm:cxn modelId="{D77AC923-D01B-4E6B-8A33-4C3A401A0E2D}" type="presParOf" srcId="{BF97301B-378D-4A1C-9F2A-CA4BA8EA9119}" destId="{1B9BD419-4FBC-4B17-8FE2-E05E02A971CB}" srcOrd="0" destOrd="0" presId="urn:microsoft.com/office/officeart/2008/layout/LinedList"/>
    <dgm:cxn modelId="{42E414FE-43C2-4C33-ADC2-A95FE0530D91}" type="presParOf" srcId="{BF97301B-378D-4A1C-9F2A-CA4BA8EA9119}" destId="{68B3B01B-F029-48A8-8E4E-DDD8E0E9BFC2}" srcOrd="1" destOrd="0" presId="urn:microsoft.com/office/officeart/2008/layout/LinedList"/>
    <dgm:cxn modelId="{BEDD327E-239C-4A4A-9E38-A150E72DF3F0}" type="presParOf" srcId="{68B3B01B-F029-48A8-8E4E-DDD8E0E9BFC2}" destId="{2689B62F-2554-4500-AC65-F47F41CE46E4}" srcOrd="0" destOrd="0" presId="urn:microsoft.com/office/officeart/2008/layout/LinedList"/>
    <dgm:cxn modelId="{872ECADC-14F6-43B1-B95D-83C174AC84B9}" type="presParOf" srcId="{68B3B01B-F029-48A8-8E4E-DDD8E0E9BFC2}" destId="{7BC454DB-7E04-42A1-A203-4FC27D06DE83}" srcOrd="1" destOrd="0" presId="urn:microsoft.com/office/officeart/2008/layout/LinedList"/>
    <dgm:cxn modelId="{AF55A963-FE6D-43BC-ADDA-6118D6FAE407}" type="presParOf" srcId="{68B3B01B-F029-48A8-8E4E-DDD8E0E9BFC2}" destId="{AC8C21D7-1C29-4867-8FC6-159F5C9A8C71}" srcOrd="2" destOrd="0" presId="urn:microsoft.com/office/officeart/2008/layout/LinedList"/>
    <dgm:cxn modelId="{869E5983-28B7-4813-8E31-65A13202C4A2}" type="presParOf" srcId="{BF97301B-378D-4A1C-9F2A-CA4BA8EA9119}" destId="{5087EB82-6962-4940-8505-FE28A2D30C2E}" srcOrd="2" destOrd="0" presId="urn:microsoft.com/office/officeart/2008/layout/LinedList"/>
    <dgm:cxn modelId="{39D473AA-CDB8-4708-A697-AF997D944059}" type="presParOf" srcId="{BF97301B-378D-4A1C-9F2A-CA4BA8EA9119}" destId="{7356189B-962B-4768-AC6D-32CEDF9260FA}" srcOrd="3" destOrd="0" presId="urn:microsoft.com/office/officeart/2008/layout/LinedList"/>
    <dgm:cxn modelId="{6BAC2F85-5A0C-4C9E-B329-F43676B28F03}" type="presParOf" srcId="{BF97301B-378D-4A1C-9F2A-CA4BA8EA9119}" destId="{4B678D10-C539-4A8A-8199-27A7C924D930}" srcOrd="4" destOrd="0" presId="urn:microsoft.com/office/officeart/2008/layout/LinedList"/>
    <dgm:cxn modelId="{674C2226-394E-405A-87D1-219078B287CB}" type="presParOf" srcId="{4B678D10-C539-4A8A-8199-27A7C924D930}" destId="{A8089B4A-4E55-4933-86C9-980F45BD21B7}" srcOrd="0" destOrd="0" presId="urn:microsoft.com/office/officeart/2008/layout/LinedList"/>
    <dgm:cxn modelId="{44068A9D-1741-4486-B5F3-F64394586C67}" type="presParOf" srcId="{4B678D10-C539-4A8A-8199-27A7C924D930}" destId="{0B1CCF64-D45B-4120-93A6-CC34564C1900}" srcOrd="1" destOrd="0" presId="urn:microsoft.com/office/officeart/2008/layout/LinedList"/>
    <dgm:cxn modelId="{CC670274-45D1-4639-964F-D5F5C2188EBD}" type="presParOf" srcId="{4B678D10-C539-4A8A-8199-27A7C924D930}" destId="{CBF34C50-7088-4980-8A8B-4F7749B2EA5B}" srcOrd="2" destOrd="0" presId="urn:microsoft.com/office/officeart/2008/layout/LinedList"/>
    <dgm:cxn modelId="{4F5852E4-6CC1-4F7A-9EA2-6497DC7F8C3A}" type="presParOf" srcId="{BF97301B-378D-4A1C-9F2A-CA4BA8EA9119}" destId="{31303094-0D48-4929-AF78-407110315EEE}" srcOrd="5" destOrd="0" presId="urn:microsoft.com/office/officeart/2008/layout/LinedList"/>
    <dgm:cxn modelId="{4584D00D-CE1E-483B-BC0C-B90504CF53C3}" type="presParOf" srcId="{BF97301B-378D-4A1C-9F2A-CA4BA8EA9119}" destId="{3D67E604-0B84-4E0B-8C8B-0570C0848050}" srcOrd="6" destOrd="0" presId="urn:microsoft.com/office/officeart/2008/layout/LinedList"/>
    <dgm:cxn modelId="{90D6E6EC-3595-4124-A1D4-FBA3A6F94F0C}" type="presParOf" srcId="{C6AFAB0A-D852-4DB9-92A1-358860113D29}" destId="{3A0A173D-CA37-47AB-84CB-D138B50CAA95}" srcOrd="10" destOrd="0" presId="urn:microsoft.com/office/officeart/2008/layout/LinedList"/>
    <dgm:cxn modelId="{53D691F8-403E-48F1-955D-C95A1018EF06}" type="presParOf" srcId="{C6AFAB0A-D852-4DB9-92A1-358860113D29}" destId="{6DE2231F-C453-4435-B510-E9670A3342BB}" srcOrd="11" destOrd="0" presId="urn:microsoft.com/office/officeart/2008/layout/LinedList"/>
    <dgm:cxn modelId="{0AC8050D-2F44-46F0-A220-0FB905750FA7}" type="presParOf" srcId="{6DE2231F-C453-4435-B510-E9670A3342BB}" destId="{FE4454C5-41A6-4933-8660-EFD9E8DC5F3B}" srcOrd="0" destOrd="0" presId="urn:microsoft.com/office/officeart/2008/layout/LinedList"/>
    <dgm:cxn modelId="{73BA0AD1-F0DA-4A68-BEE1-6D72C76E6ED7}" type="presParOf" srcId="{6DE2231F-C453-4435-B510-E9670A3342BB}" destId="{8FE7B437-752E-4507-B01C-C2BA26F7DDDE}" srcOrd="1" destOrd="0" presId="urn:microsoft.com/office/officeart/2008/layout/LinedList"/>
    <dgm:cxn modelId="{5E38BAE6-19AC-460F-ADAC-9636413DB95C}" type="presParOf" srcId="{C6AFAB0A-D852-4DB9-92A1-358860113D29}" destId="{3CB1C56C-9C7B-4997-A8B1-82302E190557}" srcOrd="12" destOrd="0" presId="urn:microsoft.com/office/officeart/2008/layout/LinedList"/>
    <dgm:cxn modelId="{39CB35F1-74D6-4FBC-AB9E-31D433124A9F}" type="presParOf" srcId="{C6AFAB0A-D852-4DB9-92A1-358860113D29}" destId="{13717E75-D331-404F-9002-A32C315C1AC8}" srcOrd="13" destOrd="0" presId="urn:microsoft.com/office/officeart/2008/layout/LinedList"/>
    <dgm:cxn modelId="{50DD09DA-AF0A-4D42-9755-EE4BB3921DD9}" type="presParOf" srcId="{13717E75-D331-404F-9002-A32C315C1AC8}" destId="{FF86A467-8E81-4E54-97DF-D5CCAF8F89C4}" srcOrd="0" destOrd="0" presId="urn:microsoft.com/office/officeart/2008/layout/LinedList"/>
    <dgm:cxn modelId="{BADF7B33-93C9-4FB5-B19E-B962F7D9B58C}" type="presParOf" srcId="{13717E75-D331-404F-9002-A32C315C1AC8}" destId="{9ECF89FB-FF2A-4221-9887-6AD016F5D05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05ADA20-9161-448A-9C27-D2B6ED1A2015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6EB4F71-7851-4D13-A22C-6959AE5EF4AC}">
      <dgm:prSet/>
      <dgm:spPr/>
      <dgm:t>
        <a:bodyPr/>
        <a:lstStyle/>
        <a:p>
          <a:r>
            <a:rPr lang="en-US" dirty="0"/>
            <a:t>System Monitoring</a:t>
          </a:r>
        </a:p>
      </dgm:t>
    </dgm:pt>
    <dgm:pt modelId="{3C3B6CEA-4B41-49F9-9380-8952285E83BE}" type="parTrans" cxnId="{65271B11-39C5-49B7-97AD-7F29DA549290}">
      <dgm:prSet/>
      <dgm:spPr/>
      <dgm:t>
        <a:bodyPr/>
        <a:lstStyle/>
        <a:p>
          <a:endParaRPr lang="en-US"/>
        </a:p>
      </dgm:t>
    </dgm:pt>
    <dgm:pt modelId="{A7B1DABC-D63F-4CC3-889A-06263C7FA5F4}" type="sibTrans" cxnId="{65271B11-39C5-49B7-97AD-7F29DA549290}">
      <dgm:prSet/>
      <dgm:spPr/>
      <dgm:t>
        <a:bodyPr/>
        <a:lstStyle/>
        <a:p>
          <a:endParaRPr lang="en-US"/>
        </a:p>
      </dgm:t>
    </dgm:pt>
    <dgm:pt modelId="{72F8D4E5-3230-48A4-B9DA-E7CAA24C14C4}">
      <dgm:prSet/>
      <dgm:spPr/>
      <dgm:t>
        <a:bodyPr/>
        <a:lstStyle/>
        <a:p>
          <a:r>
            <a:rPr lang="en-US"/>
            <a:t>Continuous monitoring for performance &amp; security.</a:t>
          </a:r>
        </a:p>
      </dgm:t>
    </dgm:pt>
    <dgm:pt modelId="{DC1323D9-BADC-4B3A-B73E-1D783B5EC816}" type="parTrans" cxnId="{C5063C18-FEF3-4755-8456-3E96D63DDD0E}">
      <dgm:prSet/>
      <dgm:spPr/>
      <dgm:t>
        <a:bodyPr/>
        <a:lstStyle/>
        <a:p>
          <a:endParaRPr lang="en-US"/>
        </a:p>
      </dgm:t>
    </dgm:pt>
    <dgm:pt modelId="{BF5B1161-74B7-4D48-8B80-F9468A1145A0}" type="sibTrans" cxnId="{C5063C18-FEF3-4755-8456-3E96D63DDD0E}">
      <dgm:prSet/>
      <dgm:spPr/>
      <dgm:t>
        <a:bodyPr/>
        <a:lstStyle/>
        <a:p>
          <a:endParaRPr lang="en-US"/>
        </a:p>
      </dgm:t>
    </dgm:pt>
    <dgm:pt modelId="{7E979E61-734E-4F6B-A039-18BFB706BEAE}">
      <dgm:prSet/>
      <dgm:spPr/>
      <dgm:t>
        <a:bodyPr/>
        <a:lstStyle/>
        <a:p>
          <a:r>
            <a:rPr lang="en-US"/>
            <a:t>Automated error &amp; security logs to detect issues and track trends.</a:t>
          </a:r>
        </a:p>
      </dgm:t>
    </dgm:pt>
    <dgm:pt modelId="{E30B4D83-FD5F-4234-869A-A33C5278C31D}" type="parTrans" cxnId="{FA0F5DB2-08F2-47BF-902F-7F736F0200C4}">
      <dgm:prSet/>
      <dgm:spPr/>
      <dgm:t>
        <a:bodyPr/>
        <a:lstStyle/>
        <a:p>
          <a:endParaRPr lang="en-US"/>
        </a:p>
      </dgm:t>
    </dgm:pt>
    <dgm:pt modelId="{BE297C1E-1EB8-4B5F-BCF4-87FA15ACA5A0}" type="sibTrans" cxnId="{FA0F5DB2-08F2-47BF-902F-7F736F0200C4}">
      <dgm:prSet/>
      <dgm:spPr/>
      <dgm:t>
        <a:bodyPr/>
        <a:lstStyle/>
        <a:p>
          <a:endParaRPr lang="en-US"/>
        </a:p>
      </dgm:t>
    </dgm:pt>
    <dgm:pt modelId="{2B0581B7-F0DD-40D0-8EFF-1E7FFA3DA837}">
      <dgm:prSet/>
      <dgm:spPr/>
      <dgm:t>
        <a:bodyPr/>
        <a:lstStyle/>
        <a:p>
          <a:r>
            <a:rPr lang="en-US"/>
            <a:t>User Support</a:t>
          </a:r>
        </a:p>
      </dgm:t>
    </dgm:pt>
    <dgm:pt modelId="{31BC4967-615F-4A54-A026-D16C5487CBD1}" type="parTrans" cxnId="{C8CD42A7-205F-414E-A7BD-49E438B158FF}">
      <dgm:prSet/>
      <dgm:spPr/>
      <dgm:t>
        <a:bodyPr/>
        <a:lstStyle/>
        <a:p>
          <a:endParaRPr lang="en-US"/>
        </a:p>
      </dgm:t>
    </dgm:pt>
    <dgm:pt modelId="{D1DEBA11-0364-4C31-AA0B-BAEF95B5A72E}" type="sibTrans" cxnId="{C8CD42A7-205F-414E-A7BD-49E438B158FF}">
      <dgm:prSet/>
      <dgm:spPr/>
      <dgm:t>
        <a:bodyPr/>
        <a:lstStyle/>
        <a:p>
          <a:endParaRPr lang="en-US"/>
        </a:p>
      </dgm:t>
    </dgm:pt>
    <dgm:pt modelId="{E5470137-223D-453D-AC92-F58769EEDED8}">
      <dgm:prSet/>
      <dgm:spPr/>
      <dgm:t>
        <a:bodyPr/>
        <a:lstStyle/>
        <a:p>
          <a:r>
            <a:rPr lang="en-US" dirty="0"/>
            <a:t>Help Desk with Level 1 (general issues, 80% first-contact resolution)&amp; Level 2 (complex, escalated issues).</a:t>
          </a:r>
        </a:p>
      </dgm:t>
    </dgm:pt>
    <dgm:pt modelId="{72E7BD8A-6C16-42F7-9AE7-AC892BE5170C}" type="parTrans" cxnId="{AFA63BAE-6D15-4210-8214-AD022CFD7235}">
      <dgm:prSet/>
      <dgm:spPr/>
      <dgm:t>
        <a:bodyPr/>
        <a:lstStyle/>
        <a:p>
          <a:endParaRPr lang="en-US"/>
        </a:p>
      </dgm:t>
    </dgm:pt>
    <dgm:pt modelId="{B6D2D208-7823-497C-B24B-88DD74D0AA51}" type="sibTrans" cxnId="{AFA63BAE-6D15-4210-8214-AD022CFD7235}">
      <dgm:prSet/>
      <dgm:spPr/>
      <dgm:t>
        <a:bodyPr/>
        <a:lstStyle/>
        <a:p>
          <a:endParaRPr lang="en-US"/>
        </a:p>
      </dgm:t>
    </dgm:pt>
    <dgm:pt modelId="{125AC88D-D40B-42D9-B49E-C9C195C2373A}">
      <dgm:prSet/>
      <dgm:spPr/>
      <dgm:t>
        <a:bodyPr/>
        <a:lstStyle/>
        <a:p>
          <a:r>
            <a:rPr lang="en-US"/>
            <a:t>Maintenance</a:t>
          </a:r>
        </a:p>
      </dgm:t>
    </dgm:pt>
    <dgm:pt modelId="{4A56D42C-F90C-4B83-874A-5BE244D148BA}" type="parTrans" cxnId="{9DF9F70F-7938-4DCF-8BA8-C9F5399C2A93}">
      <dgm:prSet/>
      <dgm:spPr/>
      <dgm:t>
        <a:bodyPr/>
        <a:lstStyle/>
        <a:p>
          <a:endParaRPr lang="en-US"/>
        </a:p>
      </dgm:t>
    </dgm:pt>
    <dgm:pt modelId="{8E973E57-B789-4EEB-8803-7FD326E3F1A7}" type="sibTrans" cxnId="{9DF9F70F-7938-4DCF-8BA8-C9F5399C2A93}">
      <dgm:prSet/>
      <dgm:spPr/>
      <dgm:t>
        <a:bodyPr/>
        <a:lstStyle/>
        <a:p>
          <a:endParaRPr lang="en-US"/>
        </a:p>
      </dgm:t>
    </dgm:pt>
    <dgm:pt modelId="{CCD156F2-7D62-4604-B5DD-B83D54D491F8}">
      <dgm:prSet/>
      <dgm:spPr/>
      <dgm:t>
        <a:bodyPr/>
        <a:lstStyle/>
        <a:p>
          <a:r>
            <a:rPr lang="en-US"/>
            <a:t>Ongoing updates from issue reports &amp; user feedback.</a:t>
          </a:r>
        </a:p>
      </dgm:t>
    </dgm:pt>
    <dgm:pt modelId="{39A7C17C-0173-4B63-82D9-74506A136649}" type="parTrans" cxnId="{D11C6E5D-C8E3-47AC-BDF1-6E8560A306CA}">
      <dgm:prSet/>
      <dgm:spPr/>
      <dgm:t>
        <a:bodyPr/>
        <a:lstStyle/>
        <a:p>
          <a:endParaRPr lang="en-US"/>
        </a:p>
      </dgm:t>
    </dgm:pt>
    <dgm:pt modelId="{5A0C07CD-5304-4DE0-85B0-2637F8E386FD}" type="sibTrans" cxnId="{D11C6E5D-C8E3-47AC-BDF1-6E8560A306CA}">
      <dgm:prSet/>
      <dgm:spPr/>
      <dgm:t>
        <a:bodyPr/>
        <a:lstStyle/>
        <a:p>
          <a:endParaRPr lang="en-US"/>
        </a:p>
      </dgm:t>
    </dgm:pt>
    <dgm:pt modelId="{B6023832-4655-4FA9-85B9-5C6371C89A98}">
      <dgm:prSet/>
      <dgm:spPr/>
      <dgm:t>
        <a:bodyPr/>
        <a:lstStyle/>
        <a:p>
          <a:r>
            <a:rPr lang="en-US"/>
            <a:t>Scheduled: 6 PM–12 AM, 1st Tuesday monthly (patches, audits, tests).Urgent updates with advance notice.</a:t>
          </a:r>
        </a:p>
      </dgm:t>
    </dgm:pt>
    <dgm:pt modelId="{2F8CC3F9-DF9D-4994-A346-86C24B6AC9A6}" type="parTrans" cxnId="{770206AD-6723-41BB-A6AB-45F16DEDB8CB}">
      <dgm:prSet/>
      <dgm:spPr/>
      <dgm:t>
        <a:bodyPr/>
        <a:lstStyle/>
        <a:p>
          <a:endParaRPr lang="en-US"/>
        </a:p>
      </dgm:t>
    </dgm:pt>
    <dgm:pt modelId="{25A3285F-B784-41CB-B895-39E227F4F167}" type="sibTrans" cxnId="{770206AD-6723-41BB-A6AB-45F16DEDB8CB}">
      <dgm:prSet/>
      <dgm:spPr/>
      <dgm:t>
        <a:bodyPr/>
        <a:lstStyle/>
        <a:p>
          <a:endParaRPr lang="en-US"/>
        </a:p>
      </dgm:t>
    </dgm:pt>
    <dgm:pt modelId="{CA8DCEBB-9223-47DA-AA0C-38889C3F5AFC}">
      <dgm:prSet/>
      <dgm:spPr/>
      <dgm:t>
        <a:bodyPr/>
        <a:lstStyle/>
        <a:p>
          <a:r>
            <a:rPr lang="en-US"/>
            <a:t>All changes logged with release notes.</a:t>
          </a:r>
        </a:p>
      </dgm:t>
    </dgm:pt>
    <dgm:pt modelId="{FA48ED58-5585-4647-B16F-AF9311C47544}" type="parTrans" cxnId="{1CC7E48D-FBA7-42D4-ABF0-77FF1D47088B}">
      <dgm:prSet/>
      <dgm:spPr/>
      <dgm:t>
        <a:bodyPr/>
        <a:lstStyle/>
        <a:p>
          <a:endParaRPr lang="en-US"/>
        </a:p>
      </dgm:t>
    </dgm:pt>
    <dgm:pt modelId="{905C8687-D2D8-463B-83BE-53C9A7CAC423}" type="sibTrans" cxnId="{1CC7E48D-FBA7-42D4-ABF0-77FF1D47088B}">
      <dgm:prSet/>
      <dgm:spPr/>
      <dgm:t>
        <a:bodyPr/>
        <a:lstStyle/>
        <a:p>
          <a:endParaRPr lang="en-US"/>
        </a:p>
      </dgm:t>
    </dgm:pt>
    <dgm:pt modelId="{FDDC3338-A4D3-4C0E-B67E-012F6DFB9861}" type="pres">
      <dgm:prSet presAssocID="{305ADA20-9161-448A-9C27-D2B6ED1A2015}" presName="linear" presStyleCnt="0">
        <dgm:presLayoutVars>
          <dgm:dir/>
          <dgm:animLvl val="lvl"/>
          <dgm:resizeHandles val="exact"/>
        </dgm:presLayoutVars>
      </dgm:prSet>
      <dgm:spPr/>
    </dgm:pt>
    <dgm:pt modelId="{587933C6-ADF2-41E9-9E2E-CE1C13DC45DE}" type="pres">
      <dgm:prSet presAssocID="{F6EB4F71-7851-4D13-A22C-6959AE5EF4AC}" presName="parentLin" presStyleCnt="0"/>
      <dgm:spPr/>
    </dgm:pt>
    <dgm:pt modelId="{04212289-2D44-4EAB-B734-CC1580077CCF}" type="pres">
      <dgm:prSet presAssocID="{F6EB4F71-7851-4D13-A22C-6959AE5EF4AC}" presName="parentLeftMargin" presStyleLbl="node1" presStyleIdx="0" presStyleCnt="3"/>
      <dgm:spPr/>
    </dgm:pt>
    <dgm:pt modelId="{8128BDB4-4434-4A80-A865-285504203A32}" type="pres">
      <dgm:prSet presAssocID="{F6EB4F71-7851-4D13-A22C-6959AE5EF4A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7B1E8AC-1146-409E-9BB5-19957003D413}" type="pres">
      <dgm:prSet presAssocID="{F6EB4F71-7851-4D13-A22C-6959AE5EF4AC}" presName="negativeSpace" presStyleCnt="0"/>
      <dgm:spPr/>
    </dgm:pt>
    <dgm:pt modelId="{FA381249-0A9F-45FF-AD49-0EB01F3FF86B}" type="pres">
      <dgm:prSet presAssocID="{F6EB4F71-7851-4D13-A22C-6959AE5EF4AC}" presName="childText" presStyleLbl="conFgAcc1" presStyleIdx="0" presStyleCnt="3">
        <dgm:presLayoutVars>
          <dgm:bulletEnabled val="1"/>
        </dgm:presLayoutVars>
      </dgm:prSet>
      <dgm:spPr/>
    </dgm:pt>
    <dgm:pt modelId="{4A10B978-C60C-436E-945D-F59B4A0C94B8}" type="pres">
      <dgm:prSet presAssocID="{A7B1DABC-D63F-4CC3-889A-06263C7FA5F4}" presName="spaceBetweenRectangles" presStyleCnt="0"/>
      <dgm:spPr/>
    </dgm:pt>
    <dgm:pt modelId="{86DC4147-82C5-4DEF-8ED8-D3ADB60DFC8A}" type="pres">
      <dgm:prSet presAssocID="{2B0581B7-F0DD-40D0-8EFF-1E7FFA3DA837}" presName="parentLin" presStyleCnt="0"/>
      <dgm:spPr/>
    </dgm:pt>
    <dgm:pt modelId="{EB285291-1975-4D4A-B55C-CD8E2E3BA40D}" type="pres">
      <dgm:prSet presAssocID="{2B0581B7-F0DD-40D0-8EFF-1E7FFA3DA837}" presName="parentLeftMargin" presStyleLbl="node1" presStyleIdx="0" presStyleCnt="3"/>
      <dgm:spPr/>
    </dgm:pt>
    <dgm:pt modelId="{DB7F6C35-8708-4223-9B30-9A6F065E1F9A}" type="pres">
      <dgm:prSet presAssocID="{2B0581B7-F0DD-40D0-8EFF-1E7FFA3DA83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CE476D1-C237-4528-8618-C23CB9A96C01}" type="pres">
      <dgm:prSet presAssocID="{2B0581B7-F0DD-40D0-8EFF-1E7FFA3DA837}" presName="negativeSpace" presStyleCnt="0"/>
      <dgm:spPr/>
    </dgm:pt>
    <dgm:pt modelId="{06FE9C3E-E2A6-4070-AD6B-BD7305A3BC3E}" type="pres">
      <dgm:prSet presAssocID="{2B0581B7-F0DD-40D0-8EFF-1E7FFA3DA837}" presName="childText" presStyleLbl="conFgAcc1" presStyleIdx="1" presStyleCnt="3">
        <dgm:presLayoutVars>
          <dgm:bulletEnabled val="1"/>
        </dgm:presLayoutVars>
      </dgm:prSet>
      <dgm:spPr/>
    </dgm:pt>
    <dgm:pt modelId="{88CB5F41-C19F-4524-8582-0572173C015A}" type="pres">
      <dgm:prSet presAssocID="{D1DEBA11-0364-4C31-AA0B-BAEF95B5A72E}" presName="spaceBetweenRectangles" presStyleCnt="0"/>
      <dgm:spPr/>
    </dgm:pt>
    <dgm:pt modelId="{DBD73185-2528-4D5A-B74B-BAAA20106868}" type="pres">
      <dgm:prSet presAssocID="{125AC88D-D40B-42D9-B49E-C9C195C2373A}" presName="parentLin" presStyleCnt="0"/>
      <dgm:spPr/>
    </dgm:pt>
    <dgm:pt modelId="{6E5A56F2-B490-4500-B3C3-6FCC9EDC694C}" type="pres">
      <dgm:prSet presAssocID="{125AC88D-D40B-42D9-B49E-C9C195C2373A}" presName="parentLeftMargin" presStyleLbl="node1" presStyleIdx="1" presStyleCnt="3"/>
      <dgm:spPr/>
    </dgm:pt>
    <dgm:pt modelId="{BD754595-CFE2-4D6C-928B-B7117F41185F}" type="pres">
      <dgm:prSet presAssocID="{125AC88D-D40B-42D9-B49E-C9C195C2373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0B6E827-A95B-4655-A5B5-0EF112AFDACD}" type="pres">
      <dgm:prSet presAssocID="{125AC88D-D40B-42D9-B49E-C9C195C2373A}" presName="negativeSpace" presStyleCnt="0"/>
      <dgm:spPr/>
    </dgm:pt>
    <dgm:pt modelId="{7D276227-2025-4E56-9235-B8301BDC1EEC}" type="pres">
      <dgm:prSet presAssocID="{125AC88D-D40B-42D9-B49E-C9C195C2373A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91A0009-2D62-4510-9240-9B0082ECE043}" type="presOf" srcId="{2B0581B7-F0DD-40D0-8EFF-1E7FFA3DA837}" destId="{DB7F6C35-8708-4223-9B30-9A6F065E1F9A}" srcOrd="1" destOrd="0" presId="urn:microsoft.com/office/officeart/2005/8/layout/list1"/>
    <dgm:cxn modelId="{9DF9F70F-7938-4DCF-8BA8-C9F5399C2A93}" srcId="{305ADA20-9161-448A-9C27-D2B6ED1A2015}" destId="{125AC88D-D40B-42D9-B49E-C9C195C2373A}" srcOrd="2" destOrd="0" parTransId="{4A56D42C-F90C-4B83-874A-5BE244D148BA}" sibTransId="{8E973E57-B789-4EEB-8803-7FD326E3F1A7}"/>
    <dgm:cxn modelId="{65271B11-39C5-49B7-97AD-7F29DA549290}" srcId="{305ADA20-9161-448A-9C27-D2B6ED1A2015}" destId="{F6EB4F71-7851-4D13-A22C-6959AE5EF4AC}" srcOrd="0" destOrd="0" parTransId="{3C3B6CEA-4B41-49F9-9380-8952285E83BE}" sibTransId="{A7B1DABC-D63F-4CC3-889A-06263C7FA5F4}"/>
    <dgm:cxn modelId="{C5063C18-FEF3-4755-8456-3E96D63DDD0E}" srcId="{F6EB4F71-7851-4D13-A22C-6959AE5EF4AC}" destId="{72F8D4E5-3230-48A4-B9DA-E7CAA24C14C4}" srcOrd="0" destOrd="0" parTransId="{DC1323D9-BADC-4B3A-B73E-1D783B5EC816}" sibTransId="{BF5B1161-74B7-4D48-8B80-F9468A1145A0}"/>
    <dgm:cxn modelId="{16347B39-4F78-4120-89BA-3175C37E9158}" type="presOf" srcId="{B6023832-4655-4FA9-85B9-5C6371C89A98}" destId="{7D276227-2025-4E56-9235-B8301BDC1EEC}" srcOrd="0" destOrd="1" presId="urn:microsoft.com/office/officeart/2005/8/layout/list1"/>
    <dgm:cxn modelId="{D11C6E5D-C8E3-47AC-BDF1-6E8560A306CA}" srcId="{125AC88D-D40B-42D9-B49E-C9C195C2373A}" destId="{CCD156F2-7D62-4604-B5DD-B83D54D491F8}" srcOrd="0" destOrd="0" parTransId="{39A7C17C-0173-4B63-82D9-74506A136649}" sibTransId="{5A0C07CD-5304-4DE0-85B0-2637F8E386FD}"/>
    <dgm:cxn modelId="{E8A6B95D-EB8D-4DDD-819A-0F0BE97A5848}" type="presOf" srcId="{F6EB4F71-7851-4D13-A22C-6959AE5EF4AC}" destId="{8128BDB4-4434-4A80-A865-285504203A32}" srcOrd="1" destOrd="0" presId="urn:microsoft.com/office/officeart/2005/8/layout/list1"/>
    <dgm:cxn modelId="{1CC7E48D-FBA7-42D4-ABF0-77FF1D47088B}" srcId="{125AC88D-D40B-42D9-B49E-C9C195C2373A}" destId="{CA8DCEBB-9223-47DA-AA0C-38889C3F5AFC}" srcOrd="2" destOrd="0" parTransId="{FA48ED58-5585-4647-B16F-AF9311C47544}" sibTransId="{905C8687-D2D8-463B-83BE-53C9A7CAC423}"/>
    <dgm:cxn modelId="{9D8C0594-AD60-4F11-BDC7-A20FA8AA9CC8}" type="presOf" srcId="{CA8DCEBB-9223-47DA-AA0C-38889C3F5AFC}" destId="{7D276227-2025-4E56-9235-B8301BDC1EEC}" srcOrd="0" destOrd="2" presId="urn:microsoft.com/office/officeart/2005/8/layout/list1"/>
    <dgm:cxn modelId="{8C2C5DA2-08B1-478A-B5A0-C939644012C1}" type="presOf" srcId="{F6EB4F71-7851-4D13-A22C-6959AE5EF4AC}" destId="{04212289-2D44-4EAB-B734-CC1580077CCF}" srcOrd="0" destOrd="0" presId="urn:microsoft.com/office/officeart/2005/8/layout/list1"/>
    <dgm:cxn modelId="{C8CD42A7-205F-414E-A7BD-49E438B158FF}" srcId="{305ADA20-9161-448A-9C27-D2B6ED1A2015}" destId="{2B0581B7-F0DD-40D0-8EFF-1E7FFA3DA837}" srcOrd="1" destOrd="0" parTransId="{31BC4967-615F-4A54-A026-D16C5487CBD1}" sibTransId="{D1DEBA11-0364-4C31-AA0B-BAEF95B5A72E}"/>
    <dgm:cxn modelId="{A1DC2EAB-3094-4F75-AB29-54A359030521}" type="presOf" srcId="{2B0581B7-F0DD-40D0-8EFF-1E7FFA3DA837}" destId="{EB285291-1975-4D4A-B55C-CD8E2E3BA40D}" srcOrd="0" destOrd="0" presId="urn:microsoft.com/office/officeart/2005/8/layout/list1"/>
    <dgm:cxn modelId="{770206AD-6723-41BB-A6AB-45F16DEDB8CB}" srcId="{125AC88D-D40B-42D9-B49E-C9C195C2373A}" destId="{B6023832-4655-4FA9-85B9-5C6371C89A98}" srcOrd="1" destOrd="0" parTransId="{2F8CC3F9-DF9D-4994-A346-86C24B6AC9A6}" sibTransId="{25A3285F-B784-41CB-B895-39E227F4F167}"/>
    <dgm:cxn modelId="{AFA63BAE-6D15-4210-8214-AD022CFD7235}" srcId="{2B0581B7-F0DD-40D0-8EFF-1E7FFA3DA837}" destId="{E5470137-223D-453D-AC92-F58769EEDED8}" srcOrd="0" destOrd="0" parTransId="{72E7BD8A-6C16-42F7-9AE7-AC892BE5170C}" sibTransId="{B6D2D208-7823-497C-B24B-88DD74D0AA51}"/>
    <dgm:cxn modelId="{FA0F5DB2-08F2-47BF-902F-7F736F0200C4}" srcId="{F6EB4F71-7851-4D13-A22C-6959AE5EF4AC}" destId="{7E979E61-734E-4F6B-A039-18BFB706BEAE}" srcOrd="1" destOrd="0" parTransId="{E30B4D83-FD5F-4234-869A-A33C5278C31D}" sibTransId="{BE297C1E-1EB8-4B5F-BCF4-87FA15ACA5A0}"/>
    <dgm:cxn modelId="{BC6384B6-6DDF-450C-936F-A801A0CA6552}" type="presOf" srcId="{125AC88D-D40B-42D9-B49E-C9C195C2373A}" destId="{6E5A56F2-B490-4500-B3C3-6FCC9EDC694C}" srcOrd="0" destOrd="0" presId="urn:microsoft.com/office/officeart/2005/8/layout/list1"/>
    <dgm:cxn modelId="{BBD1A9C5-913F-4EE7-B40C-3B31F736AAD1}" type="presOf" srcId="{72F8D4E5-3230-48A4-B9DA-E7CAA24C14C4}" destId="{FA381249-0A9F-45FF-AD49-0EB01F3FF86B}" srcOrd="0" destOrd="0" presId="urn:microsoft.com/office/officeart/2005/8/layout/list1"/>
    <dgm:cxn modelId="{5D916BD3-4908-486E-9294-007F22FDB01F}" type="presOf" srcId="{7E979E61-734E-4F6B-A039-18BFB706BEAE}" destId="{FA381249-0A9F-45FF-AD49-0EB01F3FF86B}" srcOrd="0" destOrd="1" presId="urn:microsoft.com/office/officeart/2005/8/layout/list1"/>
    <dgm:cxn modelId="{45DEE4D8-49BA-47E9-852B-5D4006470654}" type="presOf" srcId="{CCD156F2-7D62-4604-B5DD-B83D54D491F8}" destId="{7D276227-2025-4E56-9235-B8301BDC1EEC}" srcOrd="0" destOrd="0" presId="urn:microsoft.com/office/officeart/2005/8/layout/list1"/>
    <dgm:cxn modelId="{3E551EE7-730F-4D31-9842-18313D164511}" type="presOf" srcId="{125AC88D-D40B-42D9-B49E-C9C195C2373A}" destId="{BD754595-CFE2-4D6C-928B-B7117F41185F}" srcOrd="1" destOrd="0" presId="urn:microsoft.com/office/officeart/2005/8/layout/list1"/>
    <dgm:cxn modelId="{1CBAA4F7-32D6-4A7F-B314-E507A0C16E72}" type="presOf" srcId="{305ADA20-9161-448A-9C27-D2B6ED1A2015}" destId="{FDDC3338-A4D3-4C0E-B67E-012F6DFB9861}" srcOrd="0" destOrd="0" presId="urn:microsoft.com/office/officeart/2005/8/layout/list1"/>
    <dgm:cxn modelId="{FB1ACFF7-B317-46A6-A77F-12013B9EFFD6}" type="presOf" srcId="{E5470137-223D-453D-AC92-F58769EEDED8}" destId="{06FE9C3E-E2A6-4070-AD6B-BD7305A3BC3E}" srcOrd="0" destOrd="0" presId="urn:microsoft.com/office/officeart/2005/8/layout/list1"/>
    <dgm:cxn modelId="{79CF2FCF-20EB-49BB-85A3-775F696AA3E1}" type="presParOf" srcId="{FDDC3338-A4D3-4C0E-B67E-012F6DFB9861}" destId="{587933C6-ADF2-41E9-9E2E-CE1C13DC45DE}" srcOrd="0" destOrd="0" presId="urn:microsoft.com/office/officeart/2005/8/layout/list1"/>
    <dgm:cxn modelId="{F98B41C9-5D8D-49E4-8ABA-C1B1F1A3E9D5}" type="presParOf" srcId="{587933C6-ADF2-41E9-9E2E-CE1C13DC45DE}" destId="{04212289-2D44-4EAB-B734-CC1580077CCF}" srcOrd="0" destOrd="0" presId="urn:microsoft.com/office/officeart/2005/8/layout/list1"/>
    <dgm:cxn modelId="{0A9F5D64-CCCA-4B71-8E68-1B62E2183EDB}" type="presParOf" srcId="{587933C6-ADF2-41E9-9E2E-CE1C13DC45DE}" destId="{8128BDB4-4434-4A80-A865-285504203A32}" srcOrd="1" destOrd="0" presId="urn:microsoft.com/office/officeart/2005/8/layout/list1"/>
    <dgm:cxn modelId="{C40E4D07-E814-488A-A167-D92D49C23B2F}" type="presParOf" srcId="{FDDC3338-A4D3-4C0E-B67E-012F6DFB9861}" destId="{97B1E8AC-1146-409E-9BB5-19957003D413}" srcOrd="1" destOrd="0" presId="urn:microsoft.com/office/officeart/2005/8/layout/list1"/>
    <dgm:cxn modelId="{743CEC7E-54DD-4B2A-8FD4-8E759B95829F}" type="presParOf" srcId="{FDDC3338-A4D3-4C0E-B67E-012F6DFB9861}" destId="{FA381249-0A9F-45FF-AD49-0EB01F3FF86B}" srcOrd="2" destOrd="0" presId="urn:microsoft.com/office/officeart/2005/8/layout/list1"/>
    <dgm:cxn modelId="{215E47DE-5FE6-4094-8ECA-469DDFCC7C7B}" type="presParOf" srcId="{FDDC3338-A4D3-4C0E-B67E-012F6DFB9861}" destId="{4A10B978-C60C-436E-945D-F59B4A0C94B8}" srcOrd="3" destOrd="0" presId="urn:microsoft.com/office/officeart/2005/8/layout/list1"/>
    <dgm:cxn modelId="{17357FFF-A649-4F0C-968A-E8916059057B}" type="presParOf" srcId="{FDDC3338-A4D3-4C0E-B67E-012F6DFB9861}" destId="{86DC4147-82C5-4DEF-8ED8-D3ADB60DFC8A}" srcOrd="4" destOrd="0" presId="urn:microsoft.com/office/officeart/2005/8/layout/list1"/>
    <dgm:cxn modelId="{EDC49E37-1745-464C-BB94-7048F5A53EC9}" type="presParOf" srcId="{86DC4147-82C5-4DEF-8ED8-D3ADB60DFC8A}" destId="{EB285291-1975-4D4A-B55C-CD8E2E3BA40D}" srcOrd="0" destOrd="0" presId="urn:microsoft.com/office/officeart/2005/8/layout/list1"/>
    <dgm:cxn modelId="{BE05C814-3F0B-4C66-9F26-460677560167}" type="presParOf" srcId="{86DC4147-82C5-4DEF-8ED8-D3ADB60DFC8A}" destId="{DB7F6C35-8708-4223-9B30-9A6F065E1F9A}" srcOrd="1" destOrd="0" presId="urn:microsoft.com/office/officeart/2005/8/layout/list1"/>
    <dgm:cxn modelId="{9720B101-616D-47EB-97F9-6F8164C0B49A}" type="presParOf" srcId="{FDDC3338-A4D3-4C0E-B67E-012F6DFB9861}" destId="{CCE476D1-C237-4528-8618-C23CB9A96C01}" srcOrd="5" destOrd="0" presId="urn:microsoft.com/office/officeart/2005/8/layout/list1"/>
    <dgm:cxn modelId="{F692111D-3F46-44B9-BC40-0062EF72591F}" type="presParOf" srcId="{FDDC3338-A4D3-4C0E-B67E-012F6DFB9861}" destId="{06FE9C3E-E2A6-4070-AD6B-BD7305A3BC3E}" srcOrd="6" destOrd="0" presId="urn:microsoft.com/office/officeart/2005/8/layout/list1"/>
    <dgm:cxn modelId="{6EAF4677-C78C-4FAE-9AA4-BB718DCB35F7}" type="presParOf" srcId="{FDDC3338-A4D3-4C0E-B67E-012F6DFB9861}" destId="{88CB5F41-C19F-4524-8582-0572173C015A}" srcOrd="7" destOrd="0" presId="urn:microsoft.com/office/officeart/2005/8/layout/list1"/>
    <dgm:cxn modelId="{93D6A5F0-91DA-4140-8EFE-5E37D2498469}" type="presParOf" srcId="{FDDC3338-A4D3-4C0E-B67E-012F6DFB9861}" destId="{DBD73185-2528-4D5A-B74B-BAAA20106868}" srcOrd="8" destOrd="0" presId="urn:microsoft.com/office/officeart/2005/8/layout/list1"/>
    <dgm:cxn modelId="{5A594970-0F97-43EF-A825-61CC7F3BC6A8}" type="presParOf" srcId="{DBD73185-2528-4D5A-B74B-BAAA20106868}" destId="{6E5A56F2-B490-4500-B3C3-6FCC9EDC694C}" srcOrd="0" destOrd="0" presId="urn:microsoft.com/office/officeart/2005/8/layout/list1"/>
    <dgm:cxn modelId="{D550B19A-96AF-418F-A7B6-DA41B59464AA}" type="presParOf" srcId="{DBD73185-2528-4D5A-B74B-BAAA20106868}" destId="{BD754595-CFE2-4D6C-928B-B7117F41185F}" srcOrd="1" destOrd="0" presId="urn:microsoft.com/office/officeart/2005/8/layout/list1"/>
    <dgm:cxn modelId="{030BD1F7-234C-4FD2-B738-10444D149C9A}" type="presParOf" srcId="{FDDC3338-A4D3-4C0E-B67E-012F6DFB9861}" destId="{A0B6E827-A95B-4655-A5B5-0EF112AFDACD}" srcOrd="9" destOrd="0" presId="urn:microsoft.com/office/officeart/2005/8/layout/list1"/>
    <dgm:cxn modelId="{A3C06969-2528-42EE-A587-D0831894566E}" type="presParOf" srcId="{FDDC3338-A4D3-4C0E-B67E-012F6DFB9861}" destId="{7D276227-2025-4E56-9235-B8301BDC1EE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C07CB-881D-45C0-9447-71DC3A107AF7}">
      <dsp:nvSpPr>
        <dsp:cNvPr id="0" name=""/>
        <dsp:cNvSpPr/>
      </dsp:nvSpPr>
      <dsp:spPr>
        <a:xfrm>
          <a:off x="0" y="2079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251511-B056-4005-B88B-EAAF38B01C12}">
      <dsp:nvSpPr>
        <dsp:cNvPr id="0" name=""/>
        <dsp:cNvSpPr/>
      </dsp:nvSpPr>
      <dsp:spPr>
        <a:xfrm>
          <a:off x="318851" y="239241"/>
          <a:ext cx="579729" cy="57972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BD914E-06A6-4E96-8DA6-DE0C70E69922}">
      <dsp:nvSpPr>
        <dsp:cNvPr id="0" name=""/>
        <dsp:cNvSpPr/>
      </dsp:nvSpPr>
      <dsp:spPr>
        <a:xfrm>
          <a:off x="1217431" y="2079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Workers’ Compensation Division struggles with a slow, outdated paper-based filing system.</a:t>
          </a:r>
        </a:p>
      </dsp:txBody>
      <dsp:txXfrm>
        <a:off x="1217431" y="2079"/>
        <a:ext cx="6088624" cy="1054053"/>
      </dsp:txXfrm>
    </dsp:sp>
    <dsp:sp modelId="{3ED2BD41-54EF-4D67-A2A7-01E1884154CE}">
      <dsp:nvSpPr>
        <dsp:cNvPr id="0" name=""/>
        <dsp:cNvSpPr/>
      </dsp:nvSpPr>
      <dsp:spPr>
        <a:xfrm>
          <a:off x="0" y="1319646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1C3371-93A0-42D0-BCA6-54A1EC39D95C}">
      <dsp:nvSpPr>
        <dsp:cNvPr id="0" name=""/>
        <dsp:cNvSpPr/>
      </dsp:nvSpPr>
      <dsp:spPr>
        <a:xfrm>
          <a:off x="318851" y="1556808"/>
          <a:ext cx="579729" cy="57972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FA5A5C-AD4B-4D81-840E-066F845F2830}">
      <dsp:nvSpPr>
        <dsp:cNvPr id="0" name=""/>
        <dsp:cNvSpPr/>
      </dsp:nvSpPr>
      <dsp:spPr>
        <a:xfrm>
          <a:off x="1217431" y="1319646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Searching and adding new claims is time-consuming, creates storage issues, and frustrates both clerks and claimants.</a:t>
          </a:r>
        </a:p>
      </dsp:txBody>
      <dsp:txXfrm>
        <a:off x="1217431" y="1319646"/>
        <a:ext cx="6088624" cy="1054053"/>
      </dsp:txXfrm>
    </dsp:sp>
    <dsp:sp modelId="{84AEEC73-9F0D-45EE-A160-F650A4FE28B7}">
      <dsp:nvSpPr>
        <dsp:cNvPr id="0" name=""/>
        <dsp:cNvSpPr/>
      </dsp:nvSpPr>
      <dsp:spPr>
        <a:xfrm>
          <a:off x="0" y="2637212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B08448-D50A-46E5-8E7D-DFFA2D721E6D}">
      <dsp:nvSpPr>
        <dsp:cNvPr id="0" name=""/>
        <dsp:cNvSpPr/>
      </dsp:nvSpPr>
      <dsp:spPr>
        <a:xfrm>
          <a:off x="318851" y="2874374"/>
          <a:ext cx="579729" cy="57972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1B304-E9CA-4ABE-996E-6215ECAEBA86}">
      <dsp:nvSpPr>
        <dsp:cNvPr id="0" name=""/>
        <dsp:cNvSpPr/>
      </dsp:nvSpPr>
      <dsp:spPr>
        <a:xfrm>
          <a:off x="1217431" y="2637212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digital case management system would dramatically improve processing speed, accessibility, and overall efficiency.</a:t>
          </a:r>
        </a:p>
      </dsp:txBody>
      <dsp:txXfrm>
        <a:off x="1217431" y="2637212"/>
        <a:ext cx="6088624" cy="1054053"/>
      </dsp:txXfrm>
    </dsp:sp>
    <dsp:sp modelId="{C8C9216C-AE26-434B-8689-99FEFD762501}">
      <dsp:nvSpPr>
        <dsp:cNvPr id="0" name=""/>
        <dsp:cNvSpPr/>
      </dsp:nvSpPr>
      <dsp:spPr>
        <a:xfrm>
          <a:off x="0" y="3954779"/>
          <a:ext cx="7306056" cy="105405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1D1C64-3F31-4451-B24A-321DBAAD2683}">
      <dsp:nvSpPr>
        <dsp:cNvPr id="0" name=""/>
        <dsp:cNvSpPr/>
      </dsp:nvSpPr>
      <dsp:spPr>
        <a:xfrm>
          <a:off x="318851" y="4191941"/>
          <a:ext cx="579729" cy="57972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52ED4-19D7-4C1D-A163-D058CC9FF13B}">
      <dsp:nvSpPr>
        <dsp:cNvPr id="0" name=""/>
        <dsp:cNvSpPr/>
      </dsp:nvSpPr>
      <dsp:spPr>
        <a:xfrm>
          <a:off x="1217431" y="3954779"/>
          <a:ext cx="6088624" cy="10540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554" tIns="111554" rIns="111554" bIns="11155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 new system would reduce labor costs, improve customer service, and save the department significant time and money.</a:t>
          </a:r>
        </a:p>
      </dsp:txBody>
      <dsp:txXfrm>
        <a:off x="1217431" y="3954779"/>
        <a:ext cx="6088624" cy="10540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003C0-DE52-457F-AFA3-051DF5192532}">
      <dsp:nvSpPr>
        <dsp:cNvPr id="0" name=""/>
        <dsp:cNvSpPr/>
      </dsp:nvSpPr>
      <dsp:spPr>
        <a:xfrm>
          <a:off x="0" y="0"/>
          <a:ext cx="7306056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33AB2-CB03-451A-80EB-7DF065D78231}">
      <dsp:nvSpPr>
        <dsp:cNvPr id="0" name=""/>
        <dsp:cNvSpPr/>
      </dsp:nvSpPr>
      <dsp:spPr>
        <a:xfrm>
          <a:off x="0" y="0"/>
          <a:ext cx="7306056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Limited Experience:</a:t>
          </a:r>
          <a:br>
            <a:rPr lang="en-US" sz="1800" kern="1200"/>
          </a:br>
          <a:r>
            <a:rPr lang="en-US" sz="1800" kern="1200"/>
            <a:t>Team unfamiliarity with digital systems requires new processes and training.</a:t>
          </a:r>
        </a:p>
      </dsp:txBody>
      <dsp:txXfrm>
        <a:off x="0" y="0"/>
        <a:ext cx="7306056" cy="1252727"/>
      </dsp:txXfrm>
    </dsp:sp>
    <dsp:sp modelId="{D8E6BD66-1B7A-4DF6-BE57-AD0FA3C0A5DD}">
      <dsp:nvSpPr>
        <dsp:cNvPr id="0" name=""/>
        <dsp:cNvSpPr/>
      </dsp:nvSpPr>
      <dsp:spPr>
        <a:xfrm>
          <a:off x="0" y="1252728"/>
          <a:ext cx="7306056" cy="0"/>
        </a:xfrm>
        <a:prstGeom prst="line">
          <a:avLst/>
        </a:prstGeom>
        <a:solidFill>
          <a:schemeClr val="accent2">
            <a:hueOff val="-3456336"/>
            <a:satOff val="-6803"/>
            <a:lumOff val="4248"/>
            <a:alphaOff val="0"/>
          </a:schemeClr>
        </a:solidFill>
        <a:ln w="19050" cap="flat" cmpd="sng" algn="ctr">
          <a:solidFill>
            <a:schemeClr val="accent2">
              <a:hueOff val="-3456336"/>
              <a:satOff val="-6803"/>
              <a:lumOff val="42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CDED99-D48A-4B6B-B06A-235EBF1CBF55}">
      <dsp:nvSpPr>
        <dsp:cNvPr id="0" name=""/>
        <dsp:cNvSpPr/>
      </dsp:nvSpPr>
      <dsp:spPr>
        <a:xfrm>
          <a:off x="0" y="1252727"/>
          <a:ext cx="7306056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Technology Gaps:</a:t>
          </a:r>
          <a:br>
            <a:rPr lang="en-US" sz="1800" kern="1200"/>
          </a:br>
          <a:r>
            <a:rPr lang="en-US" sz="1800" kern="1200"/>
            <a:t>Advanced tools (databases, web apps) may exceed current team skills.</a:t>
          </a:r>
          <a:br>
            <a:rPr lang="en-US" sz="1800" kern="1200"/>
          </a:br>
          <a:r>
            <a:rPr lang="en-US" sz="1800" i="1" kern="1200"/>
            <a:t>Mitigation:</a:t>
          </a:r>
          <a:r>
            <a:rPr lang="en-US" sz="1800" kern="1200"/>
            <a:t> Hire IT experts or vendors.</a:t>
          </a:r>
        </a:p>
      </dsp:txBody>
      <dsp:txXfrm>
        <a:off x="0" y="1252727"/>
        <a:ext cx="7306056" cy="1252727"/>
      </dsp:txXfrm>
    </dsp:sp>
    <dsp:sp modelId="{15E15B27-7CD1-424A-AAD0-164FA5EF50CB}">
      <dsp:nvSpPr>
        <dsp:cNvPr id="0" name=""/>
        <dsp:cNvSpPr/>
      </dsp:nvSpPr>
      <dsp:spPr>
        <a:xfrm>
          <a:off x="0" y="2505456"/>
          <a:ext cx="7306056" cy="0"/>
        </a:xfrm>
        <a:prstGeom prst="line">
          <a:avLst/>
        </a:prstGeom>
        <a:solidFill>
          <a:schemeClr val="accent2">
            <a:hueOff val="-6912672"/>
            <a:satOff val="-13605"/>
            <a:lumOff val="8497"/>
            <a:alphaOff val="0"/>
          </a:schemeClr>
        </a:solidFill>
        <a:ln w="19050" cap="flat" cmpd="sng" algn="ctr">
          <a:solidFill>
            <a:schemeClr val="accent2">
              <a:hueOff val="-6912672"/>
              <a:satOff val="-13605"/>
              <a:lumOff val="849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2B5F1D-3D54-4A86-9C5B-41A0D4C55A9B}">
      <dsp:nvSpPr>
        <dsp:cNvPr id="0" name=""/>
        <dsp:cNvSpPr/>
      </dsp:nvSpPr>
      <dsp:spPr>
        <a:xfrm>
          <a:off x="0" y="2505455"/>
          <a:ext cx="7306056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 Scope &amp; Complexity:</a:t>
          </a:r>
          <a:br>
            <a:rPr lang="en-US" sz="1800" kern="1200"/>
          </a:br>
          <a:r>
            <a:rPr lang="en-US" sz="1800" kern="1200"/>
            <a:t>Secure platform, database integration, and record digitization increase risks.</a:t>
          </a:r>
          <a:br>
            <a:rPr lang="en-US" sz="1800" kern="1200"/>
          </a:br>
          <a:r>
            <a:rPr lang="en-US" sz="1800" i="1" kern="1200"/>
            <a:t>Mitigation:</a:t>
          </a:r>
          <a:r>
            <a:rPr lang="en-US" sz="1800" kern="1200"/>
            <a:t> Use phased rollout, clear milestones, and progress reviews.</a:t>
          </a:r>
        </a:p>
      </dsp:txBody>
      <dsp:txXfrm>
        <a:off x="0" y="2505455"/>
        <a:ext cx="7306056" cy="1252727"/>
      </dsp:txXfrm>
    </dsp:sp>
    <dsp:sp modelId="{57875B7B-8FDE-4C18-9076-0D566C9251B7}">
      <dsp:nvSpPr>
        <dsp:cNvPr id="0" name=""/>
        <dsp:cNvSpPr/>
      </dsp:nvSpPr>
      <dsp:spPr>
        <a:xfrm>
          <a:off x="0" y="3758184"/>
          <a:ext cx="7306056" cy="0"/>
        </a:xfrm>
        <a:prstGeom prst="line">
          <a:avLst/>
        </a:prstGeom>
        <a:solidFill>
          <a:schemeClr val="accent2">
            <a:hueOff val="-10369007"/>
            <a:satOff val="-20408"/>
            <a:lumOff val="12745"/>
            <a:alphaOff val="0"/>
          </a:schemeClr>
        </a:solidFill>
        <a:ln w="19050" cap="flat" cmpd="sng" algn="ctr">
          <a:solidFill>
            <a:schemeClr val="accent2">
              <a:hueOff val="-10369007"/>
              <a:satOff val="-20408"/>
              <a:lumOff val="127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8D066-F07B-4C98-A11F-CF48146F03C7}">
      <dsp:nvSpPr>
        <dsp:cNvPr id="0" name=""/>
        <dsp:cNvSpPr/>
      </dsp:nvSpPr>
      <dsp:spPr>
        <a:xfrm>
          <a:off x="0" y="3758183"/>
          <a:ext cx="7306056" cy="1252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System Compatibility:</a:t>
          </a:r>
          <a:br>
            <a:rPr lang="en-US" sz="1800" kern="1200"/>
          </a:br>
          <a:r>
            <a:rPr lang="en-US" sz="1800" kern="1200"/>
            <a:t>Challenges with migrating data and ensuring compliance (HIPAA).</a:t>
          </a:r>
          <a:br>
            <a:rPr lang="en-US" sz="1800" kern="1200"/>
          </a:br>
          <a:r>
            <a:rPr lang="en-US" sz="1800" i="1" kern="1200"/>
            <a:t>Mitigation:</a:t>
          </a:r>
          <a:r>
            <a:rPr lang="en-US" sz="1800" kern="1200"/>
            <a:t> Careful planning, secure access controls, and regulatory checks.</a:t>
          </a:r>
        </a:p>
      </dsp:txBody>
      <dsp:txXfrm>
        <a:off x="0" y="3758183"/>
        <a:ext cx="7306056" cy="12527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0D9F1-E2C3-4531-9233-2011C4342909}">
      <dsp:nvSpPr>
        <dsp:cNvPr id="0" name=""/>
        <dsp:cNvSpPr/>
      </dsp:nvSpPr>
      <dsp:spPr>
        <a:xfrm>
          <a:off x="-398723" y="10450"/>
          <a:ext cx="11470411" cy="7732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94AEE-9458-4EB8-99DC-C5D1D181B55E}">
      <dsp:nvSpPr>
        <dsp:cNvPr id="0" name=""/>
        <dsp:cNvSpPr/>
      </dsp:nvSpPr>
      <dsp:spPr>
        <a:xfrm>
          <a:off x="-164810" y="184435"/>
          <a:ext cx="425295" cy="4252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4190B-B0A7-4C15-8E77-05CF83F3759B}">
      <dsp:nvSpPr>
        <dsp:cNvPr id="0" name=""/>
        <dsp:cNvSpPr/>
      </dsp:nvSpPr>
      <dsp:spPr>
        <a:xfrm>
          <a:off x="494397" y="10450"/>
          <a:ext cx="5161684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Strategic Alignment</a:t>
          </a:r>
        </a:p>
      </dsp:txBody>
      <dsp:txXfrm>
        <a:off x="494397" y="10450"/>
        <a:ext cx="5161684" cy="773264"/>
      </dsp:txXfrm>
    </dsp:sp>
    <dsp:sp modelId="{8F5B8717-5305-45EE-A0E7-B852B720EFD9}">
      <dsp:nvSpPr>
        <dsp:cNvPr id="0" name=""/>
        <dsp:cNvSpPr/>
      </dsp:nvSpPr>
      <dsp:spPr>
        <a:xfrm>
          <a:off x="4940478" y="10450"/>
          <a:ext cx="6845065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Supports South Dakota Dept. of Labor’s goals.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Replaces outdated paper system for faster, fairer claims handling.</a:t>
          </a:r>
        </a:p>
      </dsp:txBody>
      <dsp:txXfrm>
        <a:off x="4940478" y="10450"/>
        <a:ext cx="6845065" cy="773264"/>
      </dsp:txXfrm>
    </dsp:sp>
    <dsp:sp modelId="{D651F3DC-6B7D-43EC-9846-F2BDF0F2C379}">
      <dsp:nvSpPr>
        <dsp:cNvPr id="0" name=""/>
        <dsp:cNvSpPr/>
      </dsp:nvSpPr>
      <dsp:spPr>
        <a:xfrm>
          <a:off x="-398723" y="977031"/>
          <a:ext cx="11470411" cy="7732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3A07BE-88B9-47AA-8757-060DA4E80467}">
      <dsp:nvSpPr>
        <dsp:cNvPr id="0" name=""/>
        <dsp:cNvSpPr/>
      </dsp:nvSpPr>
      <dsp:spPr>
        <a:xfrm>
          <a:off x="-164810" y="1151016"/>
          <a:ext cx="425295" cy="4252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314DED-701D-4C95-9BBD-4BF4F0BD3353}">
      <dsp:nvSpPr>
        <dsp:cNvPr id="0" name=""/>
        <dsp:cNvSpPr/>
      </dsp:nvSpPr>
      <dsp:spPr>
        <a:xfrm>
          <a:off x="494397" y="977031"/>
          <a:ext cx="5161684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Project Champions</a:t>
          </a:r>
        </a:p>
      </dsp:txBody>
      <dsp:txXfrm>
        <a:off x="494397" y="977031"/>
        <a:ext cx="5161684" cy="773264"/>
      </dsp:txXfrm>
    </dsp:sp>
    <dsp:sp modelId="{0CFFB707-9885-4C04-901C-B1C4305BFDEB}">
      <dsp:nvSpPr>
        <dsp:cNvPr id="0" name=""/>
        <dsp:cNvSpPr/>
      </dsp:nvSpPr>
      <dsp:spPr>
        <a:xfrm>
          <a:off x="4891293" y="977031"/>
          <a:ext cx="6943435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Key leaders drive change, secure resources, and manage resistance.</a:t>
          </a:r>
        </a:p>
      </dsp:txBody>
      <dsp:txXfrm>
        <a:off x="4891293" y="977031"/>
        <a:ext cx="6943435" cy="773264"/>
      </dsp:txXfrm>
    </dsp:sp>
    <dsp:sp modelId="{E5050447-F735-4F85-9E78-C53B2E9C04AF}">
      <dsp:nvSpPr>
        <dsp:cNvPr id="0" name=""/>
        <dsp:cNvSpPr/>
      </dsp:nvSpPr>
      <dsp:spPr>
        <a:xfrm>
          <a:off x="-398723" y="1943613"/>
          <a:ext cx="11470411" cy="7732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ADEA7C-10BB-4A10-BF86-3904F08C4E4F}">
      <dsp:nvSpPr>
        <dsp:cNvPr id="0" name=""/>
        <dsp:cNvSpPr/>
      </dsp:nvSpPr>
      <dsp:spPr>
        <a:xfrm>
          <a:off x="-164810" y="2117597"/>
          <a:ext cx="425295" cy="4252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94752-8912-4EC5-B1C2-56B4EFDBC5C6}">
      <dsp:nvSpPr>
        <dsp:cNvPr id="0" name=""/>
        <dsp:cNvSpPr/>
      </dsp:nvSpPr>
      <dsp:spPr>
        <a:xfrm>
          <a:off x="494397" y="1943613"/>
          <a:ext cx="5161684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Senior Management</a:t>
          </a:r>
        </a:p>
      </dsp:txBody>
      <dsp:txXfrm>
        <a:off x="494397" y="1943613"/>
        <a:ext cx="5161684" cy="773264"/>
      </dsp:txXfrm>
    </dsp:sp>
    <dsp:sp modelId="{0840241E-1C80-445A-82A5-0BA23474E670}">
      <dsp:nvSpPr>
        <dsp:cNvPr id="0" name=""/>
        <dsp:cNvSpPr/>
      </dsp:nvSpPr>
      <dsp:spPr>
        <a:xfrm>
          <a:off x="4925699" y="1943613"/>
          <a:ext cx="6874625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Approves resources and reinforces project importance.</a:t>
          </a:r>
        </a:p>
      </dsp:txBody>
      <dsp:txXfrm>
        <a:off x="4925699" y="1943613"/>
        <a:ext cx="6874625" cy="773264"/>
      </dsp:txXfrm>
    </dsp:sp>
    <dsp:sp modelId="{1C568838-A596-4571-9069-FD3D9704E042}">
      <dsp:nvSpPr>
        <dsp:cNvPr id="0" name=""/>
        <dsp:cNvSpPr/>
      </dsp:nvSpPr>
      <dsp:spPr>
        <a:xfrm>
          <a:off x="-398723" y="2910194"/>
          <a:ext cx="11470411" cy="7732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628AA4-3235-43DA-9AC7-FD0968842D96}">
      <dsp:nvSpPr>
        <dsp:cNvPr id="0" name=""/>
        <dsp:cNvSpPr/>
      </dsp:nvSpPr>
      <dsp:spPr>
        <a:xfrm>
          <a:off x="-164810" y="3084178"/>
          <a:ext cx="425295" cy="4252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7A60CA-27FE-4175-8986-58144A1DE307}">
      <dsp:nvSpPr>
        <dsp:cNvPr id="0" name=""/>
        <dsp:cNvSpPr/>
      </dsp:nvSpPr>
      <dsp:spPr>
        <a:xfrm>
          <a:off x="494397" y="2910194"/>
          <a:ext cx="5161684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Users</a:t>
          </a:r>
        </a:p>
      </dsp:txBody>
      <dsp:txXfrm>
        <a:off x="494397" y="2910194"/>
        <a:ext cx="5161684" cy="773264"/>
      </dsp:txXfrm>
    </dsp:sp>
    <dsp:sp modelId="{C713560B-064E-4458-96B9-B191EE75911A}">
      <dsp:nvSpPr>
        <dsp:cNvPr id="0" name=""/>
        <dsp:cNvSpPr/>
      </dsp:nvSpPr>
      <dsp:spPr>
        <a:xfrm>
          <a:off x="4918309" y="2910194"/>
          <a:ext cx="6889405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Clerks/admin staff gain efficiency and time savings.</a:t>
          </a:r>
        </a:p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User input ensures system usability and high adoption</a:t>
          </a:r>
          <a:r>
            <a:rPr lang="en-US" sz="1500" kern="1200" dirty="0"/>
            <a:t>.</a:t>
          </a:r>
        </a:p>
      </dsp:txBody>
      <dsp:txXfrm>
        <a:off x="4918309" y="2910194"/>
        <a:ext cx="6889405" cy="773264"/>
      </dsp:txXfrm>
    </dsp:sp>
    <dsp:sp modelId="{67F82D00-7D52-470E-BB4D-762A970534CC}">
      <dsp:nvSpPr>
        <dsp:cNvPr id="0" name=""/>
        <dsp:cNvSpPr/>
      </dsp:nvSpPr>
      <dsp:spPr>
        <a:xfrm>
          <a:off x="-398723" y="3876775"/>
          <a:ext cx="11470411" cy="773264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9AB89B-F74B-42AE-A51A-E9E7C56381E0}">
      <dsp:nvSpPr>
        <dsp:cNvPr id="0" name=""/>
        <dsp:cNvSpPr/>
      </dsp:nvSpPr>
      <dsp:spPr>
        <a:xfrm>
          <a:off x="-164810" y="4050760"/>
          <a:ext cx="425295" cy="4252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32E76B-0695-458F-A652-BD77CAA703EE}">
      <dsp:nvSpPr>
        <dsp:cNvPr id="0" name=""/>
        <dsp:cNvSpPr/>
      </dsp:nvSpPr>
      <dsp:spPr>
        <a:xfrm>
          <a:off x="494397" y="3876775"/>
          <a:ext cx="5161684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Benefits</a:t>
          </a:r>
        </a:p>
      </dsp:txBody>
      <dsp:txXfrm>
        <a:off x="494397" y="3876775"/>
        <a:ext cx="5161684" cy="773264"/>
      </dsp:txXfrm>
    </dsp:sp>
    <dsp:sp modelId="{D96614E8-6F2B-4699-B0AD-113B74F0B5D7}">
      <dsp:nvSpPr>
        <dsp:cNvPr id="0" name=""/>
        <dsp:cNvSpPr/>
      </dsp:nvSpPr>
      <dsp:spPr>
        <a:xfrm>
          <a:off x="4856888" y="3876775"/>
          <a:ext cx="7012245" cy="773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837" tIns="81837" rIns="81837" bIns="81837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Long-term cost savings, operational efficiency, and improved service.</a:t>
          </a:r>
        </a:p>
      </dsp:txBody>
      <dsp:txXfrm>
        <a:off x="4856888" y="3876775"/>
        <a:ext cx="7012245" cy="77326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39C312-15C9-41A4-A7BF-219815885D48}">
      <dsp:nvSpPr>
        <dsp:cNvPr id="0" name=""/>
        <dsp:cNvSpPr/>
      </dsp:nvSpPr>
      <dsp:spPr>
        <a:xfrm>
          <a:off x="0" y="200015"/>
          <a:ext cx="6620255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User Requirements:</a:t>
          </a:r>
        </a:p>
      </dsp:txBody>
      <dsp:txXfrm>
        <a:off x="28100" y="228115"/>
        <a:ext cx="6564055" cy="519439"/>
      </dsp:txXfrm>
    </dsp:sp>
    <dsp:sp modelId="{66102C12-8A49-4E6A-AC97-A9C46C8002AE}">
      <dsp:nvSpPr>
        <dsp:cNvPr id="0" name=""/>
        <dsp:cNvSpPr/>
      </dsp:nvSpPr>
      <dsp:spPr>
        <a:xfrm>
          <a:off x="0" y="775655"/>
          <a:ext cx="6620255" cy="1490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19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Secure, searchable database for claim records by name, address, or injury date.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Online submission of injury reports, real-time claim status updates, and role-based secure access.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HIPAA compliance and 5% annual data growth capacity.</a:t>
          </a:r>
        </a:p>
      </dsp:txBody>
      <dsp:txXfrm>
        <a:off x="0" y="775655"/>
        <a:ext cx="6620255" cy="1490400"/>
      </dsp:txXfrm>
    </dsp:sp>
    <dsp:sp modelId="{899B900A-A90B-4F05-8A9D-C349B3D63C8B}">
      <dsp:nvSpPr>
        <dsp:cNvPr id="0" name=""/>
        <dsp:cNvSpPr/>
      </dsp:nvSpPr>
      <dsp:spPr>
        <a:xfrm>
          <a:off x="0" y="2266056"/>
          <a:ext cx="6620255" cy="575639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/>
            <a:t>System Requirements:</a:t>
          </a:r>
          <a:endParaRPr lang="en-US" sz="2400" kern="1200"/>
        </a:p>
      </dsp:txBody>
      <dsp:txXfrm>
        <a:off x="28100" y="2294156"/>
        <a:ext cx="6564055" cy="519439"/>
      </dsp:txXfrm>
    </dsp:sp>
    <dsp:sp modelId="{0919B6E9-8395-49FC-AF58-07F35C621B7C}">
      <dsp:nvSpPr>
        <dsp:cNvPr id="0" name=""/>
        <dsp:cNvSpPr/>
      </dsp:nvSpPr>
      <dsp:spPr>
        <a:xfrm>
          <a:off x="0" y="2841695"/>
          <a:ext cx="6620255" cy="2334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19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Database: Relational (MySQL/PostgreSQL), full-text search, scalable storage.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Interface: Intuitive, accessible, multilingual, cross-platform.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Integration: File uploads in multiple formats, secure healthcare system APIs, upload timestamps.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s-ES" sz="1900" kern="1200"/>
            <a:t>Compliance: HIPAA and all legal standards, with flexibility for future regulations.</a:t>
          </a:r>
          <a:endParaRPr lang="en-US" sz="1900" kern="1200"/>
        </a:p>
      </dsp:txBody>
      <dsp:txXfrm>
        <a:off x="0" y="2841695"/>
        <a:ext cx="6620255" cy="23349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50D7F0-4EDA-48F6-A3A0-460F6DA8D1C9}">
      <dsp:nvSpPr>
        <dsp:cNvPr id="0" name=""/>
        <dsp:cNvSpPr/>
      </dsp:nvSpPr>
      <dsp:spPr>
        <a:xfrm>
          <a:off x="0" y="75815"/>
          <a:ext cx="6620255" cy="5756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Functional Requirements:</a:t>
          </a:r>
        </a:p>
      </dsp:txBody>
      <dsp:txXfrm>
        <a:off x="28100" y="103915"/>
        <a:ext cx="6564055" cy="519439"/>
      </dsp:txXfrm>
    </dsp:sp>
    <dsp:sp modelId="{C29B8D86-EEC6-4FFF-9894-2107AC0D1A27}">
      <dsp:nvSpPr>
        <dsp:cNvPr id="0" name=""/>
        <dsp:cNvSpPr/>
      </dsp:nvSpPr>
      <dsp:spPr>
        <a:xfrm>
          <a:off x="0" y="651455"/>
          <a:ext cx="6620255" cy="1440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19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Process-Oriented: Upload multiple file formats, integrate medical records, and track upload dates.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Information-Oriented: Support 20,000 files + 5% yearly growth, archive inactive files after 6 years, and categorize by document type and date.</a:t>
          </a:r>
        </a:p>
      </dsp:txBody>
      <dsp:txXfrm>
        <a:off x="0" y="651455"/>
        <a:ext cx="6620255" cy="1440720"/>
      </dsp:txXfrm>
    </dsp:sp>
    <dsp:sp modelId="{C7B38D67-E414-4E2C-A385-05CEA28D9026}">
      <dsp:nvSpPr>
        <dsp:cNvPr id="0" name=""/>
        <dsp:cNvSpPr/>
      </dsp:nvSpPr>
      <dsp:spPr>
        <a:xfrm>
          <a:off x="0" y="2092175"/>
          <a:ext cx="6620255" cy="575639"/>
        </a:xfrm>
        <a:prstGeom prst="roundRect">
          <a:avLst/>
        </a:prstGeom>
        <a:solidFill>
          <a:schemeClr val="accent5">
            <a:hueOff val="8375403"/>
            <a:satOff val="897"/>
            <a:lumOff val="-1725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Nonfunctional Requirements:</a:t>
          </a:r>
        </a:p>
      </dsp:txBody>
      <dsp:txXfrm>
        <a:off x="28100" y="2120275"/>
        <a:ext cx="6564055" cy="519439"/>
      </dsp:txXfrm>
    </dsp:sp>
    <dsp:sp modelId="{3FD7A82D-DBDB-4353-B829-D98B44C93CED}">
      <dsp:nvSpPr>
        <dsp:cNvPr id="0" name=""/>
        <dsp:cNvSpPr/>
      </dsp:nvSpPr>
      <dsp:spPr>
        <a:xfrm>
          <a:off x="0" y="2667815"/>
          <a:ext cx="6620255" cy="26330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0193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Operational: Compatible with existing systems, easy for clerks and medical staff, cross-platform/browser support.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Performance: 24/7 availability (except maintenance), 600 concurrent users, 5-second data retrieval.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Security: Activity logs, role-based access, encrypted backups, daily backups, 2-hour recovery plan, multi-factor authentication.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/>
            <a:t>Cultural/Political: Multilingual support, compliance with federal/state laws, easy updates for legal changes.</a:t>
          </a:r>
        </a:p>
      </dsp:txBody>
      <dsp:txXfrm>
        <a:off x="0" y="2667815"/>
        <a:ext cx="6620255" cy="26330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65C44B-B427-4113-A244-73F93FCFFE53}">
      <dsp:nvSpPr>
        <dsp:cNvPr id="0" name=""/>
        <dsp:cNvSpPr/>
      </dsp:nvSpPr>
      <dsp:spPr>
        <a:xfrm>
          <a:off x="0" y="541"/>
          <a:ext cx="111556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43AE6E-020C-4E5D-8F36-9638F88B784A}">
      <dsp:nvSpPr>
        <dsp:cNvPr id="0" name=""/>
        <dsp:cNvSpPr/>
      </dsp:nvSpPr>
      <dsp:spPr>
        <a:xfrm>
          <a:off x="0" y="541"/>
          <a:ext cx="11155680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Conversion Strategy: Phased rollout — pilot, gradual department expansion, full deployment.</a:t>
          </a:r>
          <a:endParaRPr lang="es-ES" sz="1800" kern="1200" dirty="0"/>
        </a:p>
      </dsp:txBody>
      <dsp:txXfrm>
        <a:off x="0" y="541"/>
        <a:ext cx="11155680" cy="633938"/>
      </dsp:txXfrm>
    </dsp:sp>
    <dsp:sp modelId="{3D95B0F3-8120-4351-942D-D270367E6ACD}">
      <dsp:nvSpPr>
        <dsp:cNvPr id="0" name=""/>
        <dsp:cNvSpPr/>
      </dsp:nvSpPr>
      <dsp:spPr>
        <a:xfrm>
          <a:off x="0" y="634479"/>
          <a:ext cx="11155680" cy="0"/>
        </a:xfrm>
        <a:prstGeom prst="line">
          <a:avLst/>
        </a:prstGeom>
        <a:solidFill>
          <a:schemeClr val="accent3">
            <a:hueOff val="2242344"/>
            <a:satOff val="3401"/>
            <a:lumOff val="2190"/>
            <a:alphaOff val="0"/>
          </a:schemeClr>
        </a:solidFill>
        <a:ln w="19050" cap="flat" cmpd="sng" algn="ctr">
          <a:solidFill>
            <a:schemeClr val="accent3">
              <a:hueOff val="2242344"/>
              <a:satOff val="3401"/>
              <a:lumOff val="21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BAFB0-6BC9-4903-9544-7BE804B0C3EE}">
      <dsp:nvSpPr>
        <dsp:cNvPr id="0" name=""/>
        <dsp:cNvSpPr/>
      </dsp:nvSpPr>
      <dsp:spPr>
        <a:xfrm>
          <a:off x="0" y="634479"/>
          <a:ext cx="11155680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Business Contingency Plan: Identify risks (system failure, data issues, bugs, hardware problems) with clear response strategies, including parallel systems, rollback options, and a crisis team.</a:t>
          </a:r>
          <a:endParaRPr lang="es-ES" sz="1800" kern="1200" dirty="0"/>
        </a:p>
      </dsp:txBody>
      <dsp:txXfrm>
        <a:off x="0" y="634479"/>
        <a:ext cx="11155680" cy="633938"/>
      </dsp:txXfrm>
    </dsp:sp>
    <dsp:sp modelId="{03FE438E-6341-4465-B953-CA88AAEBD745}">
      <dsp:nvSpPr>
        <dsp:cNvPr id="0" name=""/>
        <dsp:cNvSpPr/>
      </dsp:nvSpPr>
      <dsp:spPr>
        <a:xfrm>
          <a:off x="0" y="1268417"/>
          <a:ext cx="11155680" cy="0"/>
        </a:xfrm>
        <a:prstGeom prst="line">
          <a:avLst/>
        </a:prstGeom>
        <a:solidFill>
          <a:schemeClr val="accent3">
            <a:hueOff val="4484688"/>
            <a:satOff val="6803"/>
            <a:lumOff val="4379"/>
            <a:alphaOff val="0"/>
          </a:schemeClr>
        </a:solidFill>
        <a:ln w="19050" cap="flat" cmpd="sng" algn="ctr">
          <a:solidFill>
            <a:schemeClr val="accent3">
              <a:hueOff val="4484688"/>
              <a:satOff val="6803"/>
              <a:lumOff val="43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4B6B3-B9F4-4597-BF5A-EA734FA19CF5}">
      <dsp:nvSpPr>
        <dsp:cNvPr id="0" name=""/>
        <dsp:cNvSpPr/>
      </dsp:nvSpPr>
      <dsp:spPr>
        <a:xfrm>
          <a:off x="0" y="1268417"/>
          <a:ext cx="2231136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Technology Preparation:</a:t>
          </a:r>
          <a:endParaRPr lang="es-ES" sz="1800" kern="1200" dirty="0"/>
        </a:p>
      </dsp:txBody>
      <dsp:txXfrm>
        <a:off x="0" y="1268417"/>
        <a:ext cx="2231136" cy="633938"/>
      </dsp:txXfrm>
    </dsp:sp>
    <dsp:sp modelId="{C6887334-2CD9-4254-B41F-76E03067EBC7}">
      <dsp:nvSpPr>
        <dsp:cNvPr id="0" name=""/>
        <dsp:cNvSpPr/>
      </dsp:nvSpPr>
      <dsp:spPr>
        <a:xfrm>
          <a:off x="2398471" y="1283152"/>
          <a:ext cx="8757208" cy="294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Install and test hardware (servers, workstations, networks).</a:t>
          </a:r>
          <a:endParaRPr lang="es-ES" sz="1600" kern="1200" dirty="0"/>
        </a:p>
      </dsp:txBody>
      <dsp:txXfrm>
        <a:off x="2398471" y="1283152"/>
        <a:ext cx="8757208" cy="294682"/>
      </dsp:txXfrm>
    </dsp:sp>
    <dsp:sp modelId="{8D2C7362-BBED-4C2A-B320-54FDB6C2224C}">
      <dsp:nvSpPr>
        <dsp:cNvPr id="0" name=""/>
        <dsp:cNvSpPr/>
      </dsp:nvSpPr>
      <dsp:spPr>
        <a:xfrm>
          <a:off x="2231136" y="1577834"/>
          <a:ext cx="89245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FAAB4-0D13-434A-A7B1-52737F158E5B}">
      <dsp:nvSpPr>
        <dsp:cNvPr id="0" name=""/>
        <dsp:cNvSpPr/>
      </dsp:nvSpPr>
      <dsp:spPr>
        <a:xfrm>
          <a:off x="2398471" y="1592568"/>
          <a:ext cx="8757208" cy="294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Deploy software (databases, security, applications) with system validation.</a:t>
          </a:r>
          <a:endParaRPr lang="es-ES" sz="1600" kern="1200" dirty="0"/>
        </a:p>
      </dsp:txBody>
      <dsp:txXfrm>
        <a:off x="2398471" y="1592568"/>
        <a:ext cx="8757208" cy="294682"/>
      </dsp:txXfrm>
    </dsp:sp>
    <dsp:sp modelId="{23E1521D-8D7D-49A8-B1B6-1B02D46BE18D}">
      <dsp:nvSpPr>
        <dsp:cNvPr id="0" name=""/>
        <dsp:cNvSpPr/>
      </dsp:nvSpPr>
      <dsp:spPr>
        <a:xfrm>
          <a:off x="2231136" y="1887250"/>
          <a:ext cx="89245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813F25-7353-4ED3-8168-A092CFB81EAF}">
      <dsp:nvSpPr>
        <dsp:cNvPr id="0" name=""/>
        <dsp:cNvSpPr/>
      </dsp:nvSpPr>
      <dsp:spPr>
        <a:xfrm>
          <a:off x="0" y="1902355"/>
          <a:ext cx="11155680" cy="0"/>
        </a:xfrm>
        <a:prstGeom prst="line">
          <a:avLst/>
        </a:prstGeom>
        <a:solidFill>
          <a:schemeClr val="accent3">
            <a:hueOff val="6727032"/>
            <a:satOff val="10204"/>
            <a:lumOff val="6569"/>
            <a:alphaOff val="0"/>
          </a:schemeClr>
        </a:solidFill>
        <a:ln w="19050" cap="flat" cmpd="sng" algn="ctr">
          <a:solidFill>
            <a:schemeClr val="accent3">
              <a:hueOff val="6727032"/>
              <a:satOff val="10204"/>
              <a:lumOff val="6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11AFAD-C101-4846-BF8F-220BF16A27AF}">
      <dsp:nvSpPr>
        <dsp:cNvPr id="0" name=""/>
        <dsp:cNvSpPr/>
      </dsp:nvSpPr>
      <dsp:spPr>
        <a:xfrm>
          <a:off x="0" y="1902355"/>
          <a:ext cx="11155680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Migration: Audit, cleanse, and migrate data in stages, with post-migration validation.</a:t>
          </a:r>
          <a:endParaRPr lang="es-ES" sz="1800" kern="1200" dirty="0"/>
        </a:p>
      </dsp:txBody>
      <dsp:txXfrm>
        <a:off x="0" y="1902355"/>
        <a:ext cx="11155680" cy="633938"/>
      </dsp:txXfrm>
    </dsp:sp>
    <dsp:sp modelId="{C0F5EBB9-D82A-469B-954A-D3BFA437FC28}">
      <dsp:nvSpPr>
        <dsp:cNvPr id="0" name=""/>
        <dsp:cNvSpPr/>
      </dsp:nvSpPr>
      <dsp:spPr>
        <a:xfrm>
          <a:off x="0" y="2536294"/>
          <a:ext cx="11155680" cy="0"/>
        </a:xfrm>
        <a:prstGeom prst="line">
          <a:avLst/>
        </a:prstGeom>
        <a:solidFill>
          <a:schemeClr val="accent3">
            <a:hueOff val="8969377"/>
            <a:satOff val="13605"/>
            <a:lumOff val="8758"/>
            <a:alphaOff val="0"/>
          </a:schemeClr>
        </a:solidFill>
        <a:ln w="19050" cap="flat" cmpd="sng" algn="ctr">
          <a:solidFill>
            <a:schemeClr val="accent3">
              <a:hueOff val="8969377"/>
              <a:satOff val="13605"/>
              <a:lumOff val="87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96BEC-AD99-482F-9CCE-F461DCEB29E9}">
      <dsp:nvSpPr>
        <dsp:cNvPr id="0" name=""/>
        <dsp:cNvSpPr/>
      </dsp:nvSpPr>
      <dsp:spPr>
        <a:xfrm>
          <a:off x="0" y="2536294"/>
          <a:ext cx="2231136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Policy &amp; Process Updates:</a:t>
          </a:r>
          <a:endParaRPr lang="es-ES" sz="1800" kern="1200"/>
        </a:p>
      </dsp:txBody>
      <dsp:txXfrm>
        <a:off x="0" y="2536294"/>
        <a:ext cx="2231136" cy="633938"/>
      </dsp:txXfrm>
    </dsp:sp>
    <dsp:sp modelId="{7BC454DB-7E04-42A1-A203-4FC27D06DE83}">
      <dsp:nvSpPr>
        <dsp:cNvPr id="0" name=""/>
        <dsp:cNvSpPr/>
      </dsp:nvSpPr>
      <dsp:spPr>
        <a:xfrm>
          <a:off x="2398471" y="2551028"/>
          <a:ext cx="8757208" cy="294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Revise access, security, and performance policies.</a:t>
          </a:r>
          <a:endParaRPr lang="es-ES" sz="1600" kern="1200" dirty="0"/>
        </a:p>
      </dsp:txBody>
      <dsp:txXfrm>
        <a:off x="2398471" y="2551028"/>
        <a:ext cx="8757208" cy="294682"/>
      </dsp:txXfrm>
    </dsp:sp>
    <dsp:sp modelId="{5087EB82-6962-4940-8505-FE28A2D30C2E}">
      <dsp:nvSpPr>
        <dsp:cNvPr id="0" name=""/>
        <dsp:cNvSpPr/>
      </dsp:nvSpPr>
      <dsp:spPr>
        <a:xfrm>
          <a:off x="2231136" y="2845710"/>
          <a:ext cx="89245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1CCF64-D45B-4120-93A6-CC34564C1900}">
      <dsp:nvSpPr>
        <dsp:cNvPr id="0" name=""/>
        <dsp:cNvSpPr/>
      </dsp:nvSpPr>
      <dsp:spPr>
        <a:xfrm>
          <a:off x="2398471" y="2860444"/>
          <a:ext cx="8757208" cy="294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Align employee incentives with adoption.</a:t>
          </a:r>
          <a:endParaRPr lang="es-ES" sz="1600" kern="1200" dirty="0"/>
        </a:p>
      </dsp:txBody>
      <dsp:txXfrm>
        <a:off x="2398471" y="2860444"/>
        <a:ext cx="8757208" cy="294682"/>
      </dsp:txXfrm>
    </dsp:sp>
    <dsp:sp modelId="{31303094-0D48-4929-AF78-407110315EEE}">
      <dsp:nvSpPr>
        <dsp:cNvPr id="0" name=""/>
        <dsp:cNvSpPr/>
      </dsp:nvSpPr>
      <dsp:spPr>
        <a:xfrm>
          <a:off x="2231136" y="3155126"/>
          <a:ext cx="892454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0A173D-CA37-47AB-84CB-D138B50CAA95}">
      <dsp:nvSpPr>
        <dsp:cNvPr id="0" name=""/>
        <dsp:cNvSpPr/>
      </dsp:nvSpPr>
      <dsp:spPr>
        <a:xfrm>
          <a:off x="0" y="3170232"/>
          <a:ext cx="11155680" cy="0"/>
        </a:xfrm>
        <a:prstGeom prst="line">
          <a:avLst/>
        </a:prstGeom>
        <a:solidFill>
          <a:schemeClr val="accent3">
            <a:hueOff val="11211720"/>
            <a:satOff val="17007"/>
            <a:lumOff val="10948"/>
            <a:alphaOff val="0"/>
          </a:schemeClr>
        </a:solidFill>
        <a:ln w="19050" cap="flat" cmpd="sng" algn="ctr">
          <a:solidFill>
            <a:schemeClr val="accent3">
              <a:hueOff val="11211720"/>
              <a:satOff val="17007"/>
              <a:lumOff val="1094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4454C5-41A6-4933-8660-EFD9E8DC5F3B}">
      <dsp:nvSpPr>
        <dsp:cNvPr id="0" name=""/>
        <dsp:cNvSpPr/>
      </dsp:nvSpPr>
      <dsp:spPr>
        <a:xfrm>
          <a:off x="0" y="3170232"/>
          <a:ext cx="11155680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&amp; Benefit Analysis: ROI: 75%, Payback: 3.64 years</a:t>
          </a:r>
          <a:endParaRPr lang="es-ES" sz="1800" kern="1200" dirty="0"/>
        </a:p>
      </dsp:txBody>
      <dsp:txXfrm>
        <a:off x="0" y="3170232"/>
        <a:ext cx="11155680" cy="633938"/>
      </dsp:txXfrm>
    </dsp:sp>
    <dsp:sp modelId="{3CB1C56C-9C7B-4997-A8B1-82302E190557}">
      <dsp:nvSpPr>
        <dsp:cNvPr id="0" name=""/>
        <dsp:cNvSpPr/>
      </dsp:nvSpPr>
      <dsp:spPr>
        <a:xfrm>
          <a:off x="0" y="3804170"/>
          <a:ext cx="11155680" cy="0"/>
        </a:xfrm>
        <a:prstGeom prst="line">
          <a:avLst/>
        </a:prstGeom>
        <a:solidFill>
          <a:schemeClr val="accent3">
            <a:hueOff val="13454064"/>
            <a:satOff val="20408"/>
            <a:lumOff val="13137"/>
            <a:alphaOff val="0"/>
          </a:schemeClr>
        </a:solidFill>
        <a:ln w="19050" cap="flat" cmpd="sng" algn="ctr">
          <a:solidFill>
            <a:schemeClr val="accent3">
              <a:hueOff val="13454064"/>
              <a:satOff val="20408"/>
              <a:lumOff val="1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6A467-8E81-4E54-97DF-D5CCAF8F89C4}">
      <dsp:nvSpPr>
        <dsp:cNvPr id="0" name=""/>
        <dsp:cNvSpPr/>
      </dsp:nvSpPr>
      <dsp:spPr>
        <a:xfrm>
          <a:off x="0" y="3804170"/>
          <a:ext cx="11155680" cy="633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Adoption &amp; Engagement: Identify champions, incentivize users, address resistance, and engage organizational leaders to promote system benefits.</a:t>
          </a:r>
          <a:endParaRPr lang="es-ES" sz="1800" kern="1200" dirty="0"/>
        </a:p>
      </dsp:txBody>
      <dsp:txXfrm>
        <a:off x="0" y="3804170"/>
        <a:ext cx="11155680" cy="63393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81249-0A9F-45FF-AD49-0EB01F3FF86B}">
      <dsp:nvSpPr>
        <dsp:cNvPr id="0" name=""/>
        <dsp:cNvSpPr/>
      </dsp:nvSpPr>
      <dsp:spPr>
        <a:xfrm>
          <a:off x="0" y="328409"/>
          <a:ext cx="7165848" cy="1304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149" tIns="374904" rIns="5561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Continuous monitoring for performance &amp; security.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Automated error &amp; security logs to detect issues and track trends.</a:t>
          </a:r>
        </a:p>
      </dsp:txBody>
      <dsp:txXfrm>
        <a:off x="0" y="328409"/>
        <a:ext cx="7165848" cy="1304100"/>
      </dsp:txXfrm>
    </dsp:sp>
    <dsp:sp modelId="{8128BDB4-4434-4A80-A865-285504203A32}">
      <dsp:nvSpPr>
        <dsp:cNvPr id="0" name=""/>
        <dsp:cNvSpPr/>
      </dsp:nvSpPr>
      <dsp:spPr>
        <a:xfrm>
          <a:off x="358292" y="62729"/>
          <a:ext cx="5016093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596" tIns="0" rIns="18959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System Monitoring</a:t>
          </a:r>
        </a:p>
      </dsp:txBody>
      <dsp:txXfrm>
        <a:off x="384231" y="88668"/>
        <a:ext cx="4964215" cy="479482"/>
      </dsp:txXfrm>
    </dsp:sp>
    <dsp:sp modelId="{06FE9C3E-E2A6-4070-AD6B-BD7305A3BC3E}">
      <dsp:nvSpPr>
        <dsp:cNvPr id="0" name=""/>
        <dsp:cNvSpPr/>
      </dsp:nvSpPr>
      <dsp:spPr>
        <a:xfrm>
          <a:off x="0" y="1995389"/>
          <a:ext cx="7165848" cy="1020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149" tIns="374904" rIns="5561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Help Desk with Level 1 (general issues, 80% first-contact resolution)&amp; Level 2 (complex, escalated issues).</a:t>
          </a:r>
        </a:p>
      </dsp:txBody>
      <dsp:txXfrm>
        <a:off x="0" y="1995389"/>
        <a:ext cx="7165848" cy="1020600"/>
      </dsp:txXfrm>
    </dsp:sp>
    <dsp:sp modelId="{DB7F6C35-8708-4223-9B30-9A6F065E1F9A}">
      <dsp:nvSpPr>
        <dsp:cNvPr id="0" name=""/>
        <dsp:cNvSpPr/>
      </dsp:nvSpPr>
      <dsp:spPr>
        <a:xfrm>
          <a:off x="358292" y="1729709"/>
          <a:ext cx="5016093" cy="5313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596" tIns="0" rIns="18959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Support</a:t>
          </a:r>
        </a:p>
      </dsp:txBody>
      <dsp:txXfrm>
        <a:off x="384231" y="1755648"/>
        <a:ext cx="4964215" cy="479482"/>
      </dsp:txXfrm>
    </dsp:sp>
    <dsp:sp modelId="{7D276227-2025-4E56-9235-B8301BDC1EEC}">
      <dsp:nvSpPr>
        <dsp:cNvPr id="0" name=""/>
        <dsp:cNvSpPr/>
      </dsp:nvSpPr>
      <dsp:spPr>
        <a:xfrm>
          <a:off x="0" y="3378870"/>
          <a:ext cx="7165848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6149" tIns="374904" rIns="556149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Ongoing updates from issue reports &amp; user feedback.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Scheduled: 6 PM–12 AM, 1st Tuesday monthly (patches, audits, tests).Urgent updates with advance notice.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All changes logged with release notes.</a:t>
          </a:r>
        </a:p>
      </dsp:txBody>
      <dsp:txXfrm>
        <a:off x="0" y="3378870"/>
        <a:ext cx="7165848" cy="1587600"/>
      </dsp:txXfrm>
    </dsp:sp>
    <dsp:sp modelId="{BD754595-CFE2-4D6C-928B-B7117F41185F}">
      <dsp:nvSpPr>
        <dsp:cNvPr id="0" name=""/>
        <dsp:cNvSpPr/>
      </dsp:nvSpPr>
      <dsp:spPr>
        <a:xfrm>
          <a:off x="358292" y="3113189"/>
          <a:ext cx="5016093" cy="5313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596" tIns="0" rIns="189596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Maintenance</a:t>
          </a:r>
        </a:p>
      </dsp:txBody>
      <dsp:txXfrm>
        <a:off x="384231" y="3139128"/>
        <a:ext cx="4964215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58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32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1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36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6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73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16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17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ddata.com/blog/physical-vs-logical-data-model/" TargetMode="External"/><Relationship Id="rId3" Type="http://schemas.openxmlformats.org/officeDocument/2006/relationships/hyperlink" Target="https://www.interaction-design.org/literature/article/personas-why-and-how-you-should-use-them" TargetMode="External"/><Relationship Id="rId7" Type="http://schemas.openxmlformats.org/officeDocument/2006/relationships/hyperlink" Target="https://www.sciencedirect.com/topics/engineering/economic-feasibility" TargetMode="External"/><Relationship Id="rId2" Type="http://schemas.openxmlformats.org/officeDocument/2006/relationships/hyperlink" Target="https://help.bittitan.com/hc/en-us/articles/360044417394-Migration-Planning-Strategy-Gui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ucidchart.com/pages/data-flow-diagram/logical-vs-physical-data-flow-diagram#:~:text=A%20current%20physical%20DFD%20depicts,code%20that%20fuels%20the%20requirements" TargetMode="External"/><Relationship Id="rId5" Type="http://schemas.openxmlformats.org/officeDocument/2006/relationships/hyperlink" Target="https://sebokwiki.org/wiki/System_Requirements_Definition" TargetMode="External"/><Relationship Id="rId4" Type="http://schemas.openxmlformats.org/officeDocument/2006/relationships/hyperlink" Target="https://community.fs.com/article/network-switch-router-firewall-why-need-all-three.html" TargetMode="External"/><Relationship Id="rId9" Type="http://schemas.openxmlformats.org/officeDocument/2006/relationships/hyperlink" Target="http://solr.bccampus.ca:8001/bcc/file/5f0cf1f4-2c31-4424-804e-e8d57075a5fe/1/Information%20Systems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979264-C540-F620-242B-61759E4EC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2" r="-1" b="2743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6D86AB-3973-7346-6B69-C7B2391A03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021182" cy="3309511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rgbClr val="FFFFFF"/>
                </a:solidFill>
              </a:rPr>
              <a:t>Course Project - System Design and Implementation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01BD56-87D9-C81F-8DE8-66D4806B2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Sahil lnu, Amani Mulaudzi, Angela Mast and Marina Perdiguero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110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C6FC-3FD7-E1F2-44D4-A21065D9D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System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808CEF-843D-C7A8-6184-49568328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452" y="100012"/>
            <a:ext cx="5943600" cy="665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B97C3-7C10-2C60-1AFB-A99B24999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Hardware and Software Specifications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454F3A-9537-1A5C-CBA8-212D0186AA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154" y="965741"/>
            <a:ext cx="7551931" cy="4852115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01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D571-19BB-B246-186C-6441F00F1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306998" cy="929050"/>
          </a:xfrm>
        </p:spPr>
        <p:txBody>
          <a:bodyPr/>
          <a:lstStyle/>
          <a:p>
            <a:r>
              <a:rPr lang="en-US"/>
              <a:t>User Personas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39AD340-E26B-BC73-EA4B-E1BD702EDE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0249913"/>
              </p:ext>
            </p:extLst>
          </p:nvPr>
        </p:nvGraphicFramePr>
        <p:xfrm>
          <a:off x="520700" y="1907458"/>
          <a:ext cx="11156948" cy="383366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89237">
                  <a:extLst>
                    <a:ext uri="{9D8B030D-6E8A-4147-A177-3AD203B41FA5}">
                      <a16:colId xmlns:a16="http://schemas.microsoft.com/office/drawing/2014/main" val="632275168"/>
                    </a:ext>
                  </a:extLst>
                </a:gridCol>
                <a:gridCol w="2789237">
                  <a:extLst>
                    <a:ext uri="{9D8B030D-6E8A-4147-A177-3AD203B41FA5}">
                      <a16:colId xmlns:a16="http://schemas.microsoft.com/office/drawing/2014/main" val="3378423335"/>
                    </a:ext>
                  </a:extLst>
                </a:gridCol>
                <a:gridCol w="2789237">
                  <a:extLst>
                    <a:ext uri="{9D8B030D-6E8A-4147-A177-3AD203B41FA5}">
                      <a16:colId xmlns:a16="http://schemas.microsoft.com/office/drawing/2014/main" val="667393190"/>
                    </a:ext>
                  </a:extLst>
                </a:gridCol>
                <a:gridCol w="2789237">
                  <a:extLst>
                    <a:ext uri="{9D8B030D-6E8A-4147-A177-3AD203B41FA5}">
                      <a16:colId xmlns:a16="http://schemas.microsoft.com/office/drawing/2014/main" val="3865604725"/>
                    </a:ext>
                  </a:extLst>
                </a:gridCol>
              </a:tblGrid>
              <a:tr h="479629">
                <a:tc>
                  <a:txBody>
                    <a:bodyPr/>
                    <a:lstStyle/>
                    <a:p>
                      <a:endParaRPr lang="en-U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Front Desk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Employee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Medical Provider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682643"/>
                  </a:ext>
                </a:extLst>
              </a:tr>
              <a:tr h="946118">
                <a:tc>
                  <a:txBody>
                    <a:bodyPr/>
                    <a:lstStyle/>
                    <a:p>
                      <a:r>
                        <a:rPr lang="en-US" sz="2000"/>
                        <a:t>Knowledge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case intake, documentation, and appointment scheduling but not technical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understanding of workers' compensation processes but expects clear guidance and updates.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Understands medical evaluation processes and required documentation</a:t>
                      </a:r>
                      <a:endParaRPr lang="en-US" sz="1400" b="0" i="0" u="none" strike="noStrike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193130"/>
                  </a:ext>
                </a:extLst>
              </a:tr>
              <a:tr h="479629">
                <a:tc>
                  <a:txBody>
                    <a:bodyPr/>
                    <a:lstStyle/>
                    <a:p>
                      <a:r>
                        <a:rPr lang="en-US" sz="200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Receives and logs new cases, updates case statuses, schedules, and communicates.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Submits claims, provides necessary documents, attends medical evaluations, and follows up on case status.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latin typeface="Bierstadt Regular"/>
                        </a:rPr>
                        <a:t>Conducts evaluations, submits medical reports, and communicates findings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401707"/>
                  </a:ext>
                </a:extLst>
              </a:tr>
              <a:tr h="571719">
                <a:tc>
                  <a:txBody>
                    <a:bodyPr/>
                    <a:lstStyle/>
                    <a:p>
                      <a:r>
                        <a:rPr lang="en-US" sz="2000"/>
                        <a:t>Interests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User-friendly interface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Timely updates, clear instructions, and an easy way to submit and track claims.</a:t>
                      </a:r>
                      <a:endParaRPr lang="en-US" sz="1400" b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baseline="0" noProof="0">
                          <a:solidFill>
                            <a:srgbClr val="000000"/>
                          </a:solidFill>
                          <a:latin typeface="Bierstadt"/>
                        </a:rPr>
                        <a:t>Wants streamlined access to case details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82315"/>
                  </a:ext>
                </a:extLst>
              </a:tr>
              <a:tr h="479629">
                <a:tc>
                  <a:txBody>
                    <a:bodyPr/>
                    <a:lstStyle/>
                    <a:p>
                      <a:r>
                        <a:rPr lang="en-US" sz="2000"/>
                        <a:t>Characteristics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Organized, detail-oriented, and focused on multitasking, easy-to-use tools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i="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Practical, concerned about timelines, and values transparency in case processing.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 dirty="0">
                          <a:solidFill>
                            <a:srgbClr val="000000"/>
                          </a:solidFill>
                          <a:latin typeface="Bierstadt Regular"/>
                        </a:rPr>
                        <a:t>Precise, time-conscious, and values accurate communication</a:t>
                      </a:r>
                      <a:endParaRPr lang="en-US" sz="1400" dirty="0">
                        <a:latin typeface="Bierstadt Regular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913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19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2B029-9195-EBDE-A5DC-71A01995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4C23D6E-2F50-D463-72D8-4465C168C6F6}"/>
              </a:ext>
            </a:extLst>
          </p:cNvPr>
          <p:cNvSpPr/>
          <p:nvPr/>
        </p:nvSpPr>
        <p:spPr>
          <a:xfrm>
            <a:off x="3229761" y="637563"/>
            <a:ext cx="6526635" cy="622043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D6B25-2BF7-9225-A6F0-321461A84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971397"/>
            <a:ext cx="3462236" cy="29474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/>
              <a:t>Use Scenarios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F537E-3238-6F42-356B-83B077ED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015" y="778357"/>
            <a:ext cx="5989839" cy="2758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92528D-A99E-4241-6BF1-998DC3E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256" y="3831676"/>
            <a:ext cx="5959356" cy="27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6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3D1F4B-393B-380F-7B8B-C7B711C78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FDF1C9-617A-2469-DBCD-FC09B76A4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3465681" cy="245059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>
                <a:solidFill>
                  <a:schemeClr val="tx2"/>
                </a:solidFill>
              </a:rPr>
              <a:t>Use Scenarios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1952F0-771E-D2ED-C333-EEED6708B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6642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4DEBFD-CB4C-5FFE-AA9F-34C00336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206" y="1211179"/>
            <a:ext cx="8474746" cy="4668414"/>
          </a:xfrm>
          <a:prstGeom prst="rect">
            <a:avLst/>
          </a:prstGeom>
        </p:spPr>
      </p:pic>
      <p:pic>
        <p:nvPicPr>
          <p:cNvPr id="4" name="Picture 3" descr="A screenshot of a medical report&#10;&#10;AI-generated content may be incorrect.">
            <a:extLst>
              <a:ext uri="{FF2B5EF4-FFF2-40B4-BE49-F238E27FC236}">
                <a16:creationId xmlns:a16="http://schemas.microsoft.com/office/drawing/2014/main" id="{0AD84D08-81E6-7EAF-D7C1-AC31D422F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66" y="1814104"/>
            <a:ext cx="7438426" cy="33286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3FB6D83C-2377-9CAD-A991-9E0B6AF25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3465681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812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9E9B9-14E8-73EE-4F34-BB8B8E20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825" y="1709530"/>
            <a:ext cx="3754671" cy="252851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25000"/>
              </a:lnSpc>
            </a:pPr>
            <a:r>
              <a:rPr lang="en-US" sz="4900"/>
              <a:t>Interface Structure Diagram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B7CDEED-C9B0-22A5-85F5-B50AF5FBE3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7838" y="314011"/>
            <a:ext cx="7367305" cy="622997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283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E3E53-35EF-74E0-6CC7-4802ED859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Site map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FA5CD4B-611A-C40C-1994-64D55E9A8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102" y="1097773"/>
            <a:ext cx="7306750" cy="530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27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B18-F7E1-15FE-50C1-056450F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0340" y="4789778"/>
            <a:ext cx="9180747" cy="1248431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15000"/>
              </a:lnSpc>
            </a:pPr>
            <a:r>
              <a:rPr lang="en-US"/>
              <a:t>Monitor Screen Layouts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B1312269-E93D-01EC-6F16-F1D7EB63C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119" y="1712281"/>
            <a:ext cx="5392947" cy="269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A0CB642-BB73-BFAB-FAAE-346EC8B99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0305" y="1673073"/>
            <a:ext cx="5471364" cy="273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FE96C0-4D70-E39C-F38C-7D685EFCA9CA}"/>
              </a:ext>
            </a:extLst>
          </p:cNvPr>
          <p:cNvSpPr txBox="1"/>
          <p:nvPr/>
        </p:nvSpPr>
        <p:spPr>
          <a:xfrm>
            <a:off x="2673265" y="961925"/>
            <a:ext cx="22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Home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A03FB-A187-BB22-9AAC-04933B15175B}"/>
              </a:ext>
            </a:extLst>
          </p:cNvPr>
          <p:cNvSpPr txBox="1"/>
          <p:nvPr/>
        </p:nvSpPr>
        <p:spPr>
          <a:xfrm>
            <a:off x="8389288" y="961925"/>
            <a:ext cx="22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Claims Page</a:t>
            </a:r>
          </a:p>
        </p:txBody>
      </p:sp>
    </p:spTree>
    <p:extLst>
      <p:ext uri="{BB962C8B-B14F-4D97-AF65-F5344CB8AC3E}">
        <p14:creationId xmlns:p14="http://schemas.microsoft.com/office/powerpoint/2010/main" val="91578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AC42-FB1F-D207-55A0-61E01316F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709530"/>
            <a:ext cx="3754671" cy="2528515"/>
          </a:xfrm>
        </p:spPr>
        <p:txBody>
          <a:bodyPr vert="horz" lIns="109728" tIns="109728" rIns="109728" bIns="91440" rtlCol="0" anchor="b">
            <a:normAutofit fontScale="90000"/>
          </a:bodyPr>
          <a:lstStyle/>
          <a:p>
            <a:pPr>
              <a:lnSpc>
                <a:spcPct val="115000"/>
              </a:lnSpc>
            </a:pPr>
            <a:r>
              <a:rPr lang="en-US"/>
              <a:t>Mobile Device Screen Layouts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B0E38F2-E05F-5B7C-F5E1-38D47840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0349" y="1284515"/>
            <a:ext cx="2781965" cy="454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83BD1CDF-6EE9-9387-6D03-5115D5253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44271" y="1288730"/>
            <a:ext cx="2969477" cy="484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D51037-4007-CFA0-82C1-ADEE2DD282E8}"/>
              </a:ext>
            </a:extLst>
          </p:cNvPr>
          <p:cNvSpPr txBox="1"/>
          <p:nvPr/>
        </p:nvSpPr>
        <p:spPr>
          <a:xfrm>
            <a:off x="5788378" y="811161"/>
            <a:ext cx="22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Home Page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A6246E-A81D-AC7D-7968-E54D30F1651F}"/>
              </a:ext>
            </a:extLst>
          </p:cNvPr>
          <p:cNvSpPr txBox="1"/>
          <p:nvPr/>
        </p:nvSpPr>
        <p:spPr>
          <a:xfrm>
            <a:off x="9268774" y="811161"/>
            <a:ext cx="2258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Claims Page</a:t>
            </a:r>
          </a:p>
        </p:txBody>
      </p:sp>
    </p:spTree>
    <p:extLst>
      <p:ext uri="{BB962C8B-B14F-4D97-AF65-F5344CB8AC3E}">
        <p14:creationId xmlns:p14="http://schemas.microsoft.com/office/powerpoint/2010/main" val="3776508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F0CBE-8BE3-0446-4AF2-FE81DDBAB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915" y="1006933"/>
            <a:ext cx="2982141" cy="2643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Structure Charts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3F7744F-6236-B943-E04A-2AF3E2DDBF1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232" y="347372"/>
            <a:ext cx="6765045" cy="5902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17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9A7383-279B-DD95-B731-134E807FD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US" sz="4000"/>
              <a:t>Executive Summary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3D381C-C8B2-C743-2DB7-18A40DE1DC6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102674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230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74F186D5-0CAA-C153-00E8-DFD76FB1FD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82064" y="825023"/>
            <a:ext cx="8057206" cy="52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82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8AF8C92-D993-0BF6-4A42-9AEFCEF091B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203" y="653783"/>
            <a:ext cx="7703211" cy="550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58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2DD6F50C-5C43-96A6-8FD7-B53A7E6EA2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12" y="1004835"/>
            <a:ext cx="8736576" cy="502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0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1A9AA0-34A2-DD80-4863-B743222F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25" y="855727"/>
            <a:ext cx="6569009" cy="58374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1F2EDB-BAD5-2DF2-19B7-C7E44D62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47" y="259685"/>
            <a:ext cx="10168106" cy="596042"/>
          </a:xfr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400"/>
              <a:t>Programs Specifications</a:t>
            </a:r>
          </a:p>
        </p:txBody>
      </p:sp>
      <p:pic>
        <p:nvPicPr>
          <p:cNvPr id="12" name="Picture 11" descr="A close-up of a document&#10;&#10;AI-generated content may be incorrect.">
            <a:extLst>
              <a:ext uri="{FF2B5EF4-FFF2-40B4-BE49-F238E27FC236}">
                <a16:creationId xmlns:a16="http://schemas.microsoft.com/office/drawing/2014/main" id="{3927C91E-A392-B7BD-D92F-D266A9BF1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99" y="1821038"/>
            <a:ext cx="4978176" cy="26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1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document with text and images&#10;&#10;AI-generated content may be incorrect.">
            <a:extLst>
              <a:ext uri="{FF2B5EF4-FFF2-40B4-BE49-F238E27FC236}">
                <a16:creationId xmlns:a16="http://schemas.microsoft.com/office/drawing/2014/main" id="{ECA3BA52-5DF3-EA2A-91D9-649E6D40307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68" y="395976"/>
            <a:ext cx="5205046" cy="62797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B551-7381-2565-BABA-BD41BA4CA7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17AB5-7DD4-1177-E9BF-81EBA784D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951" y="512064"/>
            <a:ext cx="5907162" cy="583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78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cument with text and a box&#10;&#10;AI-generated content may be incorrect.">
            <a:extLst>
              <a:ext uri="{FF2B5EF4-FFF2-40B4-BE49-F238E27FC236}">
                <a16:creationId xmlns:a16="http://schemas.microsoft.com/office/drawing/2014/main" id="{0C5E3478-3D5A-432E-2C0C-37170FC52F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706" y="464239"/>
            <a:ext cx="5075268" cy="5929522"/>
          </a:xfrm>
        </p:spPr>
      </p:pic>
      <p:pic>
        <p:nvPicPr>
          <p:cNvPr id="8" name="Content Placeholder 7" descr="A screenshot of a document&#10;&#10;AI-generated content may be incorrect.">
            <a:extLst>
              <a:ext uri="{FF2B5EF4-FFF2-40B4-BE49-F238E27FC236}">
                <a16:creationId xmlns:a16="http://schemas.microsoft.com/office/drawing/2014/main" id="{2A20367A-41B7-1397-D422-5AFD18E87C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974" y="1276140"/>
            <a:ext cx="5212533" cy="3777535"/>
          </a:xfrm>
        </p:spPr>
      </p:pic>
    </p:spTree>
    <p:extLst>
      <p:ext uri="{BB962C8B-B14F-4D97-AF65-F5344CB8AC3E}">
        <p14:creationId xmlns:p14="http://schemas.microsoft.com/office/powerpoint/2010/main" val="111037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document with text and a note&#10;&#10;AI-generated content may be incorrect.">
            <a:extLst>
              <a:ext uri="{FF2B5EF4-FFF2-40B4-BE49-F238E27FC236}">
                <a16:creationId xmlns:a16="http://schemas.microsoft.com/office/drawing/2014/main" id="{D1700C0E-FD53-241C-BDD4-2A96686AE35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412" y="325836"/>
            <a:ext cx="5343909" cy="6206327"/>
          </a:xfrm>
        </p:spPr>
      </p:pic>
      <p:pic>
        <p:nvPicPr>
          <p:cNvPr id="8" name="Content Placeholder 7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73B9E8DA-7C9F-FC72-A83B-06E23952D9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" r="2045"/>
          <a:stretch/>
        </p:blipFill>
        <p:spPr>
          <a:xfrm>
            <a:off x="7177872" y="1799225"/>
            <a:ext cx="5014128" cy="3465890"/>
          </a:xfrm>
        </p:spPr>
      </p:pic>
    </p:spTree>
    <p:extLst>
      <p:ext uri="{BB962C8B-B14F-4D97-AF65-F5344CB8AC3E}">
        <p14:creationId xmlns:p14="http://schemas.microsoft.com/office/powerpoint/2010/main" val="39270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C8BA-4421-0573-A71B-CFBD3EAF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59" y="908752"/>
            <a:ext cx="3076032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Physical DFD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DB2B56-39A1-7907-5DC9-CB67097708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1" r="2081"/>
          <a:stretch/>
        </p:blipFill>
        <p:spPr bwMode="auto">
          <a:xfrm>
            <a:off x="2946835" y="180877"/>
            <a:ext cx="9121235" cy="610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86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02E71A3-2F9E-4100-03BA-AFD70869C1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5" b="7638"/>
          <a:stretch/>
        </p:blipFill>
        <p:spPr bwMode="auto">
          <a:xfrm>
            <a:off x="616100" y="801427"/>
            <a:ext cx="11330094" cy="581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A77AB-DBCD-B9EC-360F-9270A20D4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880085"/>
            <a:ext cx="3755824" cy="801231"/>
          </a:xfrm>
        </p:spPr>
        <p:txBody>
          <a:bodyPr>
            <a:normAutofit/>
          </a:bodyPr>
          <a:lstStyle/>
          <a:p>
            <a:r>
              <a:rPr lang="en-US" dirty="0"/>
              <a:t>Physical ERD</a:t>
            </a:r>
          </a:p>
        </p:txBody>
      </p:sp>
    </p:spTree>
    <p:extLst>
      <p:ext uri="{BB962C8B-B14F-4D97-AF65-F5344CB8AC3E}">
        <p14:creationId xmlns:p14="http://schemas.microsoft.com/office/powerpoint/2010/main" val="8037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07CF7-A54C-589F-5ED3-17941FDD1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888492"/>
          </a:xfrm>
        </p:spPr>
        <p:txBody>
          <a:bodyPr/>
          <a:lstStyle/>
          <a:p>
            <a:r>
              <a:rPr lang="en-US" dirty="0"/>
              <a:t>Migration Plan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95070DE-3BB3-57B6-0D37-768D850897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377694"/>
              </p:ext>
            </p:extLst>
          </p:nvPr>
        </p:nvGraphicFramePr>
        <p:xfrm>
          <a:off x="521208" y="2076450"/>
          <a:ext cx="11155680" cy="443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805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7D949E-564D-4503-A64E-D22FA3232C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7AE41-8D33-F297-A97B-55ED300E8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154680" cy="4069080"/>
          </a:xfrm>
        </p:spPr>
        <p:txBody>
          <a:bodyPr>
            <a:normAutofit/>
          </a:bodyPr>
          <a:lstStyle/>
          <a:p>
            <a:r>
              <a:rPr lang="en-US" sz="4000"/>
              <a:t>Feasibility Analysis - Technical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8EEB27-9249-8B3A-C8C2-18F9DC48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82CAC-96FF-EBE5-E97D-0BE2B8A51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3518DC3-06D0-A3C1-52DD-AB90FF9CA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033268"/>
              </p:ext>
            </p:extLst>
          </p:nvPr>
        </p:nvGraphicFramePr>
        <p:xfrm>
          <a:off x="4389120" y="978408"/>
          <a:ext cx="7306056" cy="5010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4414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5F736-5F34-2F43-9B03-D542DE84D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Plan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46532B9-684E-84B7-AFA9-71653420C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956098"/>
              </p:ext>
            </p:extLst>
          </p:nvPr>
        </p:nvGraphicFramePr>
        <p:xfrm>
          <a:off x="1571624" y="1866901"/>
          <a:ext cx="8868258" cy="4711826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1266826">
                  <a:extLst>
                    <a:ext uri="{9D8B030D-6E8A-4147-A177-3AD203B41FA5}">
                      <a16:colId xmlns:a16="http://schemas.microsoft.com/office/drawing/2014/main" val="3331466177"/>
                    </a:ext>
                  </a:extLst>
                </a:gridCol>
                <a:gridCol w="2486025">
                  <a:extLst>
                    <a:ext uri="{9D8B030D-6E8A-4147-A177-3AD203B41FA5}">
                      <a16:colId xmlns:a16="http://schemas.microsoft.com/office/drawing/2014/main" val="4210140246"/>
                    </a:ext>
                  </a:extLst>
                </a:gridCol>
                <a:gridCol w="1095375">
                  <a:extLst>
                    <a:ext uri="{9D8B030D-6E8A-4147-A177-3AD203B41FA5}">
                      <a16:colId xmlns:a16="http://schemas.microsoft.com/office/drawing/2014/main" val="3045874952"/>
                    </a:ext>
                  </a:extLst>
                </a:gridCol>
                <a:gridCol w="1438275">
                  <a:extLst>
                    <a:ext uri="{9D8B030D-6E8A-4147-A177-3AD203B41FA5}">
                      <a16:colId xmlns:a16="http://schemas.microsoft.com/office/drawing/2014/main" val="131148175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68402672"/>
                    </a:ext>
                  </a:extLst>
                </a:gridCol>
                <a:gridCol w="1534007">
                  <a:extLst>
                    <a:ext uri="{9D8B030D-6E8A-4147-A177-3AD203B41FA5}">
                      <a16:colId xmlns:a16="http://schemas.microsoft.com/office/drawing/2014/main" val="2387403553"/>
                    </a:ext>
                  </a:extLst>
                </a:gridCol>
              </a:tblGrid>
              <a:tr h="805425"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</a:t>
                      </a:r>
                      <a:r>
                        <a:rPr lang="es-E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s-ES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Group</a:t>
                      </a:r>
                      <a:endParaRPr lang="es-E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dirty="0" err="1">
                          <a:effectLst/>
                        </a:rPr>
                        <a:t>Topics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Training Dates</a:t>
                      </a: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marL="0" algn="l" defTabSz="914400" rtl="0" eaLnBrk="1" fontAlgn="t" latinLnBrk="0" hangingPunct="1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Format</a:t>
                      </a:r>
                      <a:endParaRPr lang="es-E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Duration</a:t>
                      </a:r>
                      <a:endParaRPr lang="es-E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  <a:r>
                        <a:rPr lang="es-ES" sz="14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s-ES" sz="1400" b="1" kern="1200" dirty="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Platform</a:t>
                      </a:r>
                      <a:endParaRPr lang="es-ES" sz="14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7976" marR="57976" marT="57976" marB="57976"/>
                </a:tc>
                <a:extLst>
                  <a:ext uri="{0D108BD9-81ED-4DB2-BD59-A6C34878D82A}">
                    <a16:rowId xmlns:a16="http://schemas.microsoft.com/office/drawing/2014/main" val="1252630882"/>
                  </a:ext>
                </a:extLst>
              </a:tr>
              <a:tr h="1006329"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Clerks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dirty="0">
                          <a:effectLst/>
                        </a:rPr>
                        <a:t>System navigation, data handling and security awareness with HIPAA compliance.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May 5–7, 2025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In-person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workshop + videos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 days (2 hrs/day)</a:t>
                      </a:r>
                      <a:endParaRPr lang="en-U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SD Dept. of Labor HQ</a:t>
                      </a:r>
                      <a:endParaRPr lang="en-US" sz="1400">
                        <a:effectLst/>
                      </a:endParaRPr>
                    </a:p>
                  </a:txBody>
                  <a:tcPr marL="57976" marR="57976" marT="57976" marB="57976"/>
                </a:tc>
                <a:extLst>
                  <a:ext uri="{0D108BD9-81ED-4DB2-BD59-A6C34878D82A}">
                    <a16:rowId xmlns:a16="http://schemas.microsoft.com/office/drawing/2014/main" val="1586881971"/>
                  </a:ext>
                </a:extLst>
              </a:tr>
              <a:tr h="825760"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Medical Providers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dirty="0"/>
                        <a:t>MFA, MR uploads, API integration, submission tracking, encryption, and error resolution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May 8–9, 2025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Live webinars + e-learning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 days (1 </a:t>
                      </a:r>
                      <a:r>
                        <a:rPr lang="en-U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hr</a:t>
                      </a:r>
                      <a:r>
                        <a:rPr lang="en-U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/day)</a:t>
                      </a:r>
                      <a:endParaRPr lang="en-U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Department Learning Portal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extLst>
                  <a:ext uri="{0D108BD9-81ED-4DB2-BD59-A6C34878D82A}">
                    <a16:rowId xmlns:a16="http://schemas.microsoft.com/office/drawing/2014/main" val="2122489538"/>
                  </a:ext>
                </a:extLst>
              </a:tr>
              <a:tr h="1006329"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IT/Admin Staff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dirty="0"/>
                        <a:t>Covers user management, DB monitoring, audit trails, backup, incident response, HIPAA, and integration with external systems.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May 12–14, 2025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On-site technical workshop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3 days (3 hrs/day)</a:t>
                      </a:r>
                      <a:endParaRPr lang="en-U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IT Training </a:t>
                      </a:r>
                      <a:r>
                        <a:rPr lang="es-E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Lab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extLst>
                  <a:ext uri="{0D108BD9-81ED-4DB2-BD59-A6C34878D82A}">
                    <a16:rowId xmlns:a16="http://schemas.microsoft.com/office/drawing/2014/main" val="4277714681"/>
                  </a:ext>
                </a:extLst>
              </a:tr>
              <a:tr h="747928"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Refresher for All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dirty="0" err="1">
                          <a:effectLst/>
                        </a:rPr>
                        <a:t>overall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May 20, 2025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Virtual open Q&amp;A session</a:t>
                      </a:r>
                      <a:endParaRPr lang="en-U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>
                          <a:solidFill>
                            <a:srgbClr val="000000"/>
                          </a:solidFill>
                          <a:effectLst/>
                        </a:rPr>
                        <a:t>1 day (1 hr)</a:t>
                      </a:r>
                      <a:endParaRPr lang="es-ES" sz="1400">
                        <a:effectLst/>
                      </a:endParaRPr>
                    </a:p>
                  </a:txBody>
                  <a:tcPr marL="57976" marR="57976" marT="57976" marB="57976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Zoom (invite </a:t>
                      </a:r>
                      <a:r>
                        <a:rPr lang="es-ES" sz="14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via</a:t>
                      </a:r>
                      <a:r>
                        <a:rPr lang="es-ES" sz="14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email)</a:t>
                      </a:r>
                      <a:endParaRPr lang="es-ES" sz="1400" dirty="0">
                        <a:effectLst/>
                      </a:endParaRPr>
                    </a:p>
                  </a:txBody>
                  <a:tcPr marL="57976" marR="57976" marT="57976" marB="57976"/>
                </a:tc>
                <a:extLst>
                  <a:ext uri="{0D108BD9-81ED-4DB2-BD59-A6C34878D82A}">
                    <a16:rowId xmlns:a16="http://schemas.microsoft.com/office/drawing/2014/main" val="18241503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027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1F57-553C-84BF-8EAF-2F74AB1EF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310" y="571500"/>
            <a:ext cx="9922764" cy="728723"/>
          </a:xfrm>
        </p:spPr>
        <p:txBody>
          <a:bodyPr>
            <a:normAutofit fontScale="90000"/>
          </a:bodyPr>
          <a:lstStyle/>
          <a:p>
            <a:r>
              <a:rPr lang="en-US" dirty="0"/>
              <a:t>Unit Tests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935185-D273-2137-47D4-F1B4E065F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310" y="1300223"/>
            <a:ext cx="4900085" cy="54487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1013D5-9E21-8BE6-6F87-960A18CA6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800" y="1384050"/>
            <a:ext cx="4808637" cy="52811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799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DBC895-FD41-D553-E870-C26E43188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110" y="650190"/>
            <a:ext cx="5309238" cy="5810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5FF988-E66E-F48F-B184-FACFF380E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284" y="495945"/>
            <a:ext cx="4839119" cy="6119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394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E81BA-9FFF-B8A6-C8C5-5ED6EEE02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508" y="235800"/>
            <a:ext cx="9922764" cy="1233886"/>
          </a:xfrm>
          <a:solidFill>
            <a:schemeClr val="accent3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Integration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E55FC-BD05-46F0-66F3-39CBF15D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7" y="1040067"/>
            <a:ext cx="4686706" cy="57154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B0B2FD-C2F9-4B5C-8FA6-0D87024BF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257" y="1173428"/>
            <a:ext cx="5082980" cy="54487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7935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CCDDD4-5AA9-BB31-6A06-B80846B0B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50" y="382664"/>
            <a:ext cx="5553352" cy="57166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3AA146-6C3C-E1D6-3095-F27A8C52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737" y="480986"/>
            <a:ext cx="4724809" cy="53039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177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B375C-2A68-829D-4D82-BF745D6A2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136" y="225006"/>
            <a:ext cx="9922764" cy="1294228"/>
          </a:xfrm>
          <a:solidFill>
            <a:schemeClr val="accent4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System Tests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9A1659-7083-B896-4F80-244358868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409" y="395977"/>
            <a:ext cx="4915326" cy="60660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EBDE87-374E-C975-3FDD-66EDBE919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57" y="1050373"/>
            <a:ext cx="5159187" cy="51591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2056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964592-72BB-C8B0-8C38-58086F19C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552" y="654709"/>
            <a:ext cx="4762913" cy="53878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644E15-03D9-1352-F9E1-2EF0A722A2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490" y="349882"/>
            <a:ext cx="5006774" cy="59974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122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7691F6-4C91-6A29-B4D6-B6E959055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847592" cy="3364992"/>
          </a:xfrm>
        </p:spPr>
        <p:txBody>
          <a:bodyPr>
            <a:normAutofit/>
          </a:bodyPr>
          <a:lstStyle/>
          <a:p>
            <a:r>
              <a:rPr lang="es-ES" dirty="0" err="1"/>
              <a:t>System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&amp; </a:t>
            </a:r>
            <a:r>
              <a:rPr lang="es-ES" dirty="0" err="1"/>
              <a:t>Maintenance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1E908F-EF1E-2FDB-BE4D-3F4C56B2F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2980E-8F82-6B7D-A838-277407403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208" y="6299535"/>
            <a:ext cx="11155680" cy="464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79FD805-3C2A-3F2E-F19C-FA9214D094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153766"/>
              </p:ext>
            </p:extLst>
          </p:nvPr>
        </p:nvGraphicFramePr>
        <p:xfrm>
          <a:off x="4511040" y="978408"/>
          <a:ext cx="7165848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997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D3DA4-DB18-87BD-B191-38BC15687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946D8-3B2D-7E63-3D53-C0B94DF14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1828800"/>
            <a:ext cx="11155680" cy="4517136"/>
          </a:xfrm>
        </p:spPr>
        <p:txBody>
          <a:bodyPr>
            <a:noAutofit/>
          </a:bodyPr>
          <a:lstStyle/>
          <a:p>
            <a:pPr indent="-457200" rtl="0">
              <a:spcAft>
                <a:spcPts val="500"/>
              </a:spcAft>
              <a:buNone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BItTitan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(2025, April 8).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Migration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Planning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&amp;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Strategy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Guide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Bittitan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help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center.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2"/>
              </a:rPr>
              <a:t>https://help.bittitan.com/hc/en-us/articles/360044417394-Migration-Planning-Strategy-Guide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Dennis, A.,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Wixom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B. H., &amp; Roth, R. M. (2022).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analysis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design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John Wiley &amp;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Sons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Inc. 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F. and Teo, Y. S. (2024,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February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8). Personas – A Simple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Introduction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Interaction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Design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Foundation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IxDF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3"/>
              </a:rPr>
              <a:t>https://www.interaction-design.org/literature/article/personas-why-and-how-you-should-use-them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John. (2020,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November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24). 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Network Firewall vs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network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switch VS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network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router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FS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Community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Knowledge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4"/>
              </a:rPr>
              <a:t>https://community.fs.com/article/network-switch-router-firewall-why-need-all-three.html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Katz, T.,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Wheatcraft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L., &amp; Ryan, M. (2024,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November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25).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requirements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definition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Guide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Engineering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Body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Knowledge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5"/>
              </a:rPr>
              <a:t>https://sebokwiki.org/wiki/System_Requirements_Definition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Lucidchart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(n.d.).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Logical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vs.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physical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data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flow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diagram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6"/>
              </a:rPr>
              <a:t>https://www.lucidchart.com/pages/data-flow-diagram/logical-vs-physical-data-flow-diagram#:~:text=A%20current%20physical%20DFD%20depicts,code%20that%20fuels%20the%20requirements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Singal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S. K.,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Goel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V.,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Nautiyal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H., &amp;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Papantonis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D. E. (2023).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Economic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feasibility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Economic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Feasibility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overview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|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ScienceDirect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Topics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7"/>
              </a:rPr>
              <a:t>https://www.sciencedirect.com/topics/engineering/economic-feasibility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Suszterova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Sandra. (March 7, 2024).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Physical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Data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vs.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Logical</a:t>
            </a:r>
            <a:r>
              <a:rPr lang="es-ES" sz="12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Data </a:t>
            </a:r>
            <a:r>
              <a:rPr lang="es-ES" sz="12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GoodData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8"/>
              </a:rPr>
              <a:t>https://www.gooddata.com/blog/physical-vs-logical-data-model/</a:t>
            </a:r>
            <a:endParaRPr lang="es-ES" sz="1200" b="0" dirty="0">
              <a:effectLst/>
            </a:endParaRPr>
          </a:p>
          <a:p>
            <a:pPr indent="-457200" rtl="0">
              <a:spcBef>
                <a:spcPts val="1200"/>
              </a:spcBef>
              <a:spcAft>
                <a:spcPts val="200"/>
              </a:spcAft>
              <a:buNone/>
            </a:pP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Watson, R. (2013).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Information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Systems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Retrieved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from</a:t>
            </a:r>
            <a:r>
              <a:rPr lang="es-E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s-ES" sz="1200" b="0" i="0" u="sng" strike="noStrike" dirty="0">
                <a:solidFill>
                  <a:srgbClr val="1155CC"/>
                </a:solidFill>
                <a:effectLst/>
                <a:latin typeface="Times New Roman" panose="02020603050405020304" pitchFamily="18" charset="0"/>
                <a:hlinkClick r:id="rId9"/>
              </a:rPr>
              <a:t>http://solr.bccampus.ca:8001/bcc/file/5f0cf1f4-2c31-4424-804e-e8d57075a5fe/1/Information%20Systems.pdf</a:t>
            </a:r>
            <a:endParaRPr lang="es-ES" sz="12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588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2A65-BD0F-9C57-B697-AC83DA051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757084"/>
            <a:ext cx="11316831" cy="1061884"/>
          </a:xfrm>
        </p:spPr>
        <p:txBody>
          <a:bodyPr/>
          <a:lstStyle/>
          <a:p>
            <a:r>
              <a:rPr lang="en-US" sz="4400" dirty="0"/>
              <a:t>Feasibility Analysis - Economic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0E8638-CB35-C566-6812-91AADC7D2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3" y="1689304"/>
            <a:ext cx="6501119" cy="4850221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  <p:pic>
        <p:nvPicPr>
          <p:cNvPr id="4" name="Picture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8089019B-5C86-8370-14F6-F0EC8823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7351" y="3390821"/>
            <a:ext cx="4560687" cy="1466850"/>
          </a:xfrm>
          <a:prstGeom prst="rect">
            <a:avLst/>
          </a:prstGeom>
          <a:ln w="28575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64994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1D6C5-BA39-597B-F52D-E5BCA410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Feasibility Analysis - Organizational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2CC2BAD-2445-4D6B-2FCE-461EBF2B9D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1087411"/>
              </p:ext>
            </p:extLst>
          </p:nvPr>
        </p:nvGraphicFramePr>
        <p:xfrm>
          <a:off x="829743" y="1936955"/>
          <a:ext cx="11470411" cy="46604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3617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643889-3055-CDD4-EAAC-18A1A1C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/>
              <a:t>Key Business Requirements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EBA657-F895-75A3-5CFE-2A16AE426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729038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153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7AA97-89A7-45C1-B813-BFF6C23D7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50BE6-ACDC-E86C-3DD5-4778D903C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3364992"/>
          </a:xfrm>
        </p:spPr>
        <p:txBody>
          <a:bodyPr>
            <a:normAutofit/>
          </a:bodyPr>
          <a:lstStyle/>
          <a:p>
            <a:r>
              <a:rPr lang="en-US"/>
              <a:t>Key Business Requirements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C4FE1-D370-43A6-96C5-076716BB1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CD13C1-327C-AB7A-A196-8639EFCB10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083672"/>
              </p:ext>
            </p:extLst>
          </p:nvPr>
        </p:nvGraphicFramePr>
        <p:xfrm>
          <a:off x="5065776" y="978408"/>
          <a:ext cx="6620256" cy="53766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48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464B1-D76A-F044-4E85-EDBF0A5DC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295" y="194485"/>
            <a:ext cx="5000330" cy="1322998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/>
              <a:t>Project </a:t>
            </a:r>
            <a:r>
              <a:rPr lang="en-US" err="1"/>
              <a:t>WorkPlan</a:t>
            </a:r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9CAE592-9686-0733-7A80-5E7AB5CF378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6" t="3332" r="4633" b="27484"/>
          <a:stretch/>
        </p:blipFill>
        <p:spPr bwMode="auto">
          <a:xfrm>
            <a:off x="6403669" y="361011"/>
            <a:ext cx="5590977" cy="613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57A03D46-6A59-AF13-1618-1A538A1DC2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0" t="3263" r="5071" b="26731"/>
          <a:stretch/>
        </p:blipFill>
        <p:spPr bwMode="auto">
          <a:xfrm>
            <a:off x="1135310" y="1133842"/>
            <a:ext cx="5127886" cy="5625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9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Freeform: Shape 307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81" name="Freeform: Shape 308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E88619-BF15-4AD6-2981-84B83C799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1000768"/>
            <a:ext cx="3566452" cy="298558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Acquisition Strategy</a:t>
            </a:r>
          </a:p>
        </p:txBody>
      </p:sp>
      <p:sp>
        <p:nvSpPr>
          <p:cNvPr id="3085" name="Freeform: Shape 3084">
            <a:extLst>
              <a:ext uri="{FF2B5EF4-FFF2-40B4-BE49-F238E27FC236}">
                <a16:creationId xmlns:a16="http://schemas.microsoft.com/office/drawing/2014/main" id="{BD0C058D-27D4-3139-E199-E2C11099B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3D84A52-801C-DA7A-8256-50FDD9CE9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37595" y="1031240"/>
            <a:ext cx="7333488" cy="4895103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Freeform: Shape 3086">
            <a:extLst>
              <a:ext uri="{FF2B5EF4-FFF2-40B4-BE49-F238E27FC236}">
                <a16:creationId xmlns:a16="http://schemas.microsoft.com/office/drawing/2014/main" id="{E94E0531-D614-3CB6-996E-FF0184A33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6300216"/>
            <a:ext cx="11165482" cy="45719"/>
          </a:xfrm>
          <a:custGeom>
            <a:avLst/>
            <a:gdLst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5021183 w 11165482"/>
              <a:gd name="connsiteY2" fmla="*/ 0 h 45719"/>
              <a:gd name="connsiteX3" fmla="*/ 6144299 w 11165482"/>
              <a:gd name="connsiteY3" fmla="*/ 0 h 45719"/>
              <a:gd name="connsiteX4" fmla="*/ 8715708 w 11165482"/>
              <a:gd name="connsiteY4" fmla="*/ 0 h 45719"/>
              <a:gd name="connsiteX5" fmla="*/ 11165482 w 11165482"/>
              <a:gd name="connsiteY5" fmla="*/ 0 h 45719"/>
              <a:gd name="connsiteX6" fmla="*/ 11165482 w 11165482"/>
              <a:gd name="connsiteY6" fmla="*/ 45719 h 45719"/>
              <a:gd name="connsiteX7" fmla="*/ 8715708 w 11165482"/>
              <a:gd name="connsiteY7" fmla="*/ 45719 h 45719"/>
              <a:gd name="connsiteX8" fmla="*/ 6144299 w 11165482"/>
              <a:gd name="connsiteY8" fmla="*/ 45719 h 45719"/>
              <a:gd name="connsiteX9" fmla="*/ 5021183 w 11165482"/>
              <a:gd name="connsiteY9" fmla="*/ 45719 h 45719"/>
              <a:gd name="connsiteX10" fmla="*/ 3694525 w 11165482"/>
              <a:gd name="connsiteY10" fmla="*/ 45719 h 45719"/>
              <a:gd name="connsiteX11" fmla="*/ 0 w 11165482"/>
              <a:gd name="connsiteY11" fmla="*/ 45719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3694525 w 11165482"/>
              <a:gd name="connsiteY9" fmla="*/ 45719 h 45719"/>
              <a:gd name="connsiteX10" fmla="*/ 0 w 11165482"/>
              <a:gd name="connsiteY10" fmla="*/ 45719 h 45719"/>
              <a:gd name="connsiteX11" fmla="*/ 0 w 11165482"/>
              <a:gd name="connsiteY11" fmla="*/ 0 h 45719"/>
              <a:gd name="connsiteX0" fmla="*/ 0 w 11165482"/>
              <a:gd name="connsiteY0" fmla="*/ 0 h 45719"/>
              <a:gd name="connsiteX1" fmla="*/ 3694525 w 11165482"/>
              <a:gd name="connsiteY1" fmla="*/ 0 h 45719"/>
              <a:gd name="connsiteX2" fmla="*/ 6144299 w 11165482"/>
              <a:gd name="connsiteY2" fmla="*/ 0 h 45719"/>
              <a:gd name="connsiteX3" fmla="*/ 8715708 w 11165482"/>
              <a:gd name="connsiteY3" fmla="*/ 0 h 45719"/>
              <a:gd name="connsiteX4" fmla="*/ 11165482 w 11165482"/>
              <a:gd name="connsiteY4" fmla="*/ 0 h 45719"/>
              <a:gd name="connsiteX5" fmla="*/ 11165482 w 11165482"/>
              <a:gd name="connsiteY5" fmla="*/ 45719 h 45719"/>
              <a:gd name="connsiteX6" fmla="*/ 8715708 w 11165482"/>
              <a:gd name="connsiteY6" fmla="*/ 45719 h 45719"/>
              <a:gd name="connsiteX7" fmla="*/ 6144299 w 11165482"/>
              <a:gd name="connsiteY7" fmla="*/ 45719 h 45719"/>
              <a:gd name="connsiteX8" fmla="*/ 5021183 w 11165482"/>
              <a:gd name="connsiteY8" fmla="*/ 45719 h 45719"/>
              <a:gd name="connsiteX9" fmla="*/ 0 w 11165482"/>
              <a:gd name="connsiteY9" fmla="*/ 45719 h 45719"/>
              <a:gd name="connsiteX10" fmla="*/ 0 w 11165482"/>
              <a:gd name="connsiteY10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6144299 w 11165482"/>
              <a:gd name="connsiteY6" fmla="*/ 45719 h 45719"/>
              <a:gd name="connsiteX7" fmla="*/ 5021183 w 11165482"/>
              <a:gd name="connsiteY7" fmla="*/ 45719 h 45719"/>
              <a:gd name="connsiteX8" fmla="*/ 0 w 11165482"/>
              <a:gd name="connsiteY8" fmla="*/ 45719 h 45719"/>
              <a:gd name="connsiteX9" fmla="*/ 0 w 11165482"/>
              <a:gd name="connsiteY9" fmla="*/ 0 h 45719"/>
              <a:gd name="connsiteX0" fmla="*/ 0 w 11165482"/>
              <a:gd name="connsiteY0" fmla="*/ 0 h 45719"/>
              <a:gd name="connsiteX1" fmla="*/ 6144299 w 11165482"/>
              <a:gd name="connsiteY1" fmla="*/ 0 h 45719"/>
              <a:gd name="connsiteX2" fmla="*/ 8715708 w 11165482"/>
              <a:gd name="connsiteY2" fmla="*/ 0 h 45719"/>
              <a:gd name="connsiteX3" fmla="*/ 11165482 w 11165482"/>
              <a:gd name="connsiteY3" fmla="*/ 0 h 45719"/>
              <a:gd name="connsiteX4" fmla="*/ 11165482 w 11165482"/>
              <a:gd name="connsiteY4" fmla="*/ 45719 h 45719"/>
              <a:gd name="connsiteX5" fmla="*/ 8715708 w 11165482"/>
              <a:gd name="connsiteY5" fmla="*/ 45719 h 45719"/>
              <a:gd name="connsiteX6" fmla="*/ 5021183 w 11165482"/>
              <a:gd name="connsiteY6" fmla="*/ 45719 h 45719"/>
              <a:gd name="connsiteX7" fmla="*/ 0 w 11165482"/>
              <a:gd name="connsiteY7" fmla="*/ 45719 h 45719"/>
              <a:gd name="connsiteX8" fmla="*/ 0 w 11165482"/>
              <a:gd name="connsiteY8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5021183 w 11165482"/>
              <a:gd name="connsiteY5" fmla="*/ 45719 h 45719"/>
              <a:gd name="connsiteX6" fmla="*/ 0 w 11165482"/>
              <a:gd name="connsiteY6" fmla="*/ 45719 h 45719"/>
              <a:gd name="connsiteX7" fmla="*/ 0 w 11165482"/>
              <a:gd name="connsiteY7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8715708 w 11165482"/>
              <a:gd name="connsiteY4" fmla="*/ 45719 h 45719"/>
              <a:gd name="connsiteX5" fmla="*/ 0 w 11165482"/>
              <a:gd name="connsiteY5" fmla="*/ 45719 h 45719"/>
              <a:gd name="connsiteX6" fmla="*/ 0 w 11165482"/>
              <a:gd name="connsiteY6" fmla="*/ 0 h 45719"/>
              <a:gd name="connsiteX0" fmla="*/ 0 w 11165482"/>
              <a:gd name="connsiteY0" fmla="*/ 0 h 45719"/>
              <a:gd name="connsiteX1" fmla="*/ 8715708 w 11165482"/>
              <a:gd name="connsiteY1" fmla="*/ 0 h 45719"/>
              <a:gd name="connsiteX2" fmla="*/ 11165482 w 11165482"/>
              <a:gd name="connsiteY2" fmla="*/ 0 h 45719"/>
              <a:gd name="connsiteX3" fmla="*/ 11165482 w 11165482"/>
              <a:gd name="connsiteY3" fmla="*/ 45719 h 45719"/>
              <a:gd name="connsiteX4" fmla="*/ 0 w 11165482"/>
              <a:gd name="connsiteY4" fmla="*/ 45719 h 45719"/>
              <a:gd name="connsiteX5" fmla="*/ 0 w 11165482"/>
              <a:gd name="connsiteY5" fmla="*/ 0 h 45719"/>
              <a:gd name="connsiteX0" fmla="*/ 0 w 11165482"/>
              <a:gd name="connsiteY0" fmla="*/ 0 h 45719"/>
              <a:gd name="connsiteX1" fmla="*/ 11165482 w 11165482"/>
              <a:gd name="connsiteY1" fmla="*/ 0 h 45719"/>
              <a:gd name="connsiteX2" fmla="*/ 11165482 w 11165482"/>
              <a:gd name="connsiteY2" fmla="*/ 45719 h 45719"/>
              <a:gd name="connsiteX3" fmla="*/ 0 w 11165482"/>
              <a:gd name="connsiteY3" fmla="*/ 45719 h 45719"/>
              <a:gd name="connsiteX4" fmla="*/ 0 w 11165482"/>
              <a:gd name="connsiteY4" fmla="*/ 0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82" h="45719">
                <a:moveTo>
                  <a:pt x="0" y="0"/>
                </a:moveTo>
                <a:lnTo>
                  <a:pt x="11165482" y="0"/>
                </a:lnTo>
                <a:lnTo>
                  <a:pt x="11165482" y="45719"/>
                </a:lnTo>
                <a:lnTo>
                  <a:pt x="0" y="45719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1460</Words>
  <Application>Microsoft Office PowerPoint</Application>
  <PresentationFormat>Widescreen</PresentationFormat>
  <Paragraphs>149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Bierstadt</vt:lpstr>
      <vt:lpstr>Bierstadt Regular</vt:lpstr>
      <vt:lpstr>Times New Roman</vt:lpstr>
      <vt:lpstr>GestaltVTI</vt:lpstr>
      <vt:lpstr>Course Project - System Design and Implementation</vt:lpstr>
      <vt:lpstr>Executive Summary</vt:lpstr>
      <vt:lpstr>Feasibility Analysis - Technical</vt:lpstr>
      <vt:lpstr>Feasibility Analysis - Economic</vt:lpstr>
      <vt:lpstr>Feasibility Analysis - Organizational</vt:lpstr>
      <vt:lpstr>Key Business Requirements</vt:lpstr>
      <vt:lpstr>Key Business Requirements</vt:lpstr>
      <vt:lpstr>Project WorkPlan</vt:lpstr>
      <vt:lpstr>Acquisition Strategy</vt:lpstr>
      <vt:lpstr>System Architecture</vt:lpstr>
      <vt:lpstr>Hardware and Software Specifications</vt:lpstr>
      <vt:lpstr>User Personas</vt:lpstr>
      <vt:lpstr>Use Scenarios</vt:lpstr>
      <vt:lpstr>Use Scenarios</vt:lpstr>
      <vt:lpstr>Interface Structure Diagram</vt:lpstr>
      <vt:lpstr>Site map</vt:lpstr>
      <vt:lpstr>Monitor Screen Layouts</vt:lpstr>
      <vt:lpstr>Mobile Device Screen Layouts</vt:lpstr>
      <vt:lpstr>Structure Charts</vt:lpstr>
      <vt:lpstr>PowerPoint Presentation</vt:lpstr>
      <vt:lpstr>PowerPoint Presentation</vt:lpstr>
      <vt:lpstr>PowerPoint Presentation</vt:lpstr>
      <vt:lpstr>Programs Specifications</vt:lpstr>
      <vt:lpstr>PowerPoint Presentation</vt:lpstr>
      <vt:lpstr>PowerPoint Presentation</vt:lpstr>
      <vt:lpstr>PowerPoint Presentation</vt:lpstr>
      <vt:lpstr>Physical DFD</vt:lpstr>
      <vt:lpstr>Physical ERD</vt:lpstr>
      <vt:lpstr>Migration Plan</vt:lpstr>
      <vt:lpstr>Training Plan</vt:lpstr>
      <vt:lpstr>Unit Tests</vt:lpstr>
      <vt:lpstr>PowerPoint Presentation</vt:lpstr>
      <vt:lpstr>Integration Tests</vt:lpstr>
      <vt:lpstr>PowerPoint Presentation</vt:lpstr>
      <vt:lpstr>System Tests</vt:lpstr>
      <vt:lpstr>PowerPoint Presentation</vt:lpstr>
      <vt:lpstr>System Support &amp; Maintenance</vt:lpstr>
      <vt:lpstr>References</vt:lpstr>
    </vt:vector>
  </TitlesOfParts>
  <Company>www.intercambiosvirtuales.org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Perdiguero Martin, Marina</dc:creator>
  <cp:lastModifiedBy>Perdiguero Martin, Marina</cp:lastModifiedBy>
  <cp:revision>2</cp:revision>
  <dcterms:created xsi:type="dcterms:W3CDTF">2025-05-02T18:02:11Z</dcterms:created>
  <dcterms:modified xsi:type="dcterms:W3CDTF">2025-05-06T16:38:10Z</dcterms:modified>
</cp:coreProperties>
</file>